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58" r:id="rId4"/>
    <p:sldMasterId id="2147483674" r:id="rId5"/>
  </p:sldMasterIdLst>
  <p:notesMasterIdLst>
    <p:notesMasterId r:id="rId12"/>
  </p:notesMasterIdLst>
  <p:handoutMasterIdLst>
    <p:handoutMasterId r:id="rId13"/>
  </p:handoutMasterIdLst>
  <p:sldIdLst>
    <p:sldId id="256" r:id="rId6"/>
    <p:sldId id="257" r:id="rId7"/>
    <p:sldId id="258" r:id="rId8"/>
    <p:sldId id="259" r:id="rId9"/>
    <p:sldId id="260" r:id="rId10"/>
    <p:sldId id="261" r:id="rId11"/>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ECFF"/>
    <a:srgbClr val="CDB6FF"/>
    <a:srgbClr val="340E4B"/>
    <a:srgbClr val="29084C"/>
    <a:srgbClr val="16082A"/>
    <a:srgbClr val="17092C"/>
    <a:srgbClr val="A984FF"/>
    <a:srgbClr val="F6B9FF"/>
    <a:srgbClr val="D3E8C8"/>
    <a:srgbClr val="FFFB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A39BD9-217B-2545-AA66-4ABA9D873F75}" v="39" dt="2025-12-08T11:45:08.501"/>
    <p1510:client id="{6D00E096-CADF-C545-A45B-048FA61BAC51}" v="18" dt="2025-12-09T11:17:14.9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99"/>
    <p:restoredTop sz="77601"/>
  </p:normalViewPr>
  <p:slideViewPr>
    <p:cSldViewPr snapToGrid="0">
      <p:cViewPr varScale="1">
        <p:scale>
          <a:sx n="87" d="100"/>
          <a:sy n="87" d="100"/>
        </p:scale>
        <p:origin x="124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BE13437A-377F-7AE0-9200-FBD3785981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a:extLst>
              <a:ext uri="{FF2B5EF4-FFF2-40B4-BE49-F238E27FC236}">
                <a16:creationId xmlns:a16="http://schemas.microsoft.com/office/drawing/2014/main" id="{290BB295-8444-0D53-A3FF-2AB4664455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8F83303-336E-424D-A5D8-7F7FC252CBAF}" type="datetimeFigureOut">
              <a:rPr lang="nb-NO" smtClean="0"/>
              <a:t>17.12.2025</a:t>
            </a:fld>
            <a:endParaRPr lang="nb-NO"/>
          </a:p>
        </p:txBody>
      </p:sp>
      <p:sp>
        <p:nvSpPr>
          <p:cNvPr id="4" name="Plassholder for bunntekst 3">
            <a:extLst>
              <a:ext uri="{FF2B5EF4-FFF2-40B4-BE49-F238E27FC236}">
                <a16:creationId xmlns:a16="http://schemas.microsoft.com/office/drawing/2014/main" id="{3178D7EB-AB2B-5773-F192-9DF357E9593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a:extLst>
              <a:ext uri="{FF2B5EF4-FFF2-40B4-BE49-F238E27FC236}">
                <a16:creationId xmlns:a16="http://schemas.microsoft.com/office/drawing/2014/main" id="{31D7F449-80D9-39CA-97D0-F335A0917A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71B950-ED27-9344-B5B9-447D5477CD1C}" type="slidenum">
              <a:rPr lang="nb-NO" smtClean="0"/>
              <a:t>‹#›</a:t>
            </a:fld>
            <a:endParaRPr lang="nb-NO"/>
          </a:p>
        </p:txBody>
      </p:sp>
    </p:spTree>
    <p:extLst>
      <p:ext uri="{BB962C8B-B14F-4D97-AF65-F5344CB8AC3E}">
        <p14:creationId xmlns:p14="http://schemas.microsoft.com/office/powerpoint/2010/main" val="31639595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968770-8AF5-F54D-9240-C2A1D050F612}" type="datetimeFigureOut">
              <a:rPr lang="nb-NO" smtClean="0"/>
              <a:t>16.12.2025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09FFCF-CCA8-184C-AA3B-C843BE0552D9}" type="slidenum">
              <a:rPr lang="nb-NO" smtClean="0"/>
              <a:t>‹#›</a:t>
            </a:fld>
            <a:endParaRPr lang="nb-NO"/>
          </a:p>
        </p:txBody>
      </p:sp>
    </p:spTree>
    <p:extLst>
      <p:ext uri="{BB962C8B-B14F-4D97-AF65-F5344CB8AC3E}">
        <p14:creationId xmlns:p14="http://schemas.microsoft.com/office/powerpoint/2010/main" val="372542025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Kunnskapsmodellen «Barnets behov i sentrum» ble i utgangspunktet utviklet for barneverntjenester, men egner seg godt til bruk i flere ulike offentlige tjenester og arenaer for barn og unge. Enten en jobber i barnehage, skole, PPT, skolehelsetjeneste, helsestasjon, barnevern, BUP, psykisk helseteam, - eller er foreldre, er det gjennom samarbeid på tvers av områder at barnet kan få en helhetlig støtte og hjelp. Målet er at modellen kan være med på å styrke det tverrfaglige samarbeidet mellom ulike tjenester for å gi barn og ungdom et helhetlig og samordnet tjenestetilbud. </a:t>
            </a:r>
          </a:p>
          <a:p>
            <a:r>
              <a:rPr lang="nb-NO" sz="1200" i="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5"/>
          </p:nvPr>
        </p:nvSpPr>
        <p:spPr/>
        <p:txBody>
          <a:bodyPr/>
          <a:lstStyle/>
          <a:p>
            <a:fld id="{8F09FFCF-CCA8-184C-AA3B-C843BE0552D9}" type="slidenum">
              <a:rPr lang="nb-NO" smtClean="0"/>
              <a:t>0</a:t>
            </a:fld>
            <a:endParaRPr lang="nb-NO"/>
          </a:p>
        </p:txBody>
      </p:sp>
    </p:spTree>
    <p:extLst>
      <p:ext uri="{BB962C8B-B14F-4D97-AF65-F5344CB8AC3E}">
        <p14:creationId xmlns:p14="http://schemas.microsoft.com/office/powerpoint/2010/main" val="901414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Et rammeverk som inviterer til undring og utforskning sammen</a:t>
            </a:r>
          </a:p>
          <a:p>
            <a:r>
              <a:rPr lang="nb-NO" sz="1200" kern="1200" dirty="0">
                <a:solidFill>
                  <a:schemeClr val="tx1"/>
                </a:solidFill>
                <a:effectLst/>
                <a:latin typeface="+mn-lt"/>
                <a:ea typeface="+mn-ea"/>
                <a:cs typeface="+mn-cs"/>
              </a:rPr>
              <a:t>Å samarbeide betyr å jobbe sammen. </a:t>
            </a:r>
            <a:r>
              <a:rPr lang="nb-NO" sz="1200" i="1" kern="1200" dirty="0">
                <a:solidFill>
                  <a:schemeClr val="tx1"/>
                </a:solidFill>
                <a:effectLst/>
                <a:latin typeface="+mn-lt"/>
                <a:ea typeface="+mn-ea"/>
                <a:cs typeface="+mn-cs"/>
              </a:rPr>
              <a:t>«Samarbeid er når to eller flere tjenester jobber sammen for å gi barnet eller ungdommen et helhetlig og samordnet tjenestetilbud. Tverrfaglig samarbeid handler om at personer med ulik fagbakgrunn jobber sammen. Tverrsektorielt samarbeid viser til at ulike sektorer i samfunnet samarbeider på tvers» </a:t>
            </a:r>
            <a:r>
              <a:rPr lang="nb-NO" sz="1200" kern="1200" dirty="0">
                <a:solidFill>
                  <a:schemeClr val="tx1"/>
                </a:solidFill>
                <a:effectLst/>
                <a:latin typeface="+mn-lt"/>
                <a:ea typeface="+mn-ea"/>
                <a:cs typeface="+mn-cs"/>
              </a:rPr>
              <a:t>(Helsedirektoratet, Nasjonal veileder for samarbeid, 2024). For å få til et godt samarbeid er åpenhet og dialog avgjørende. Det innebærer at vi viser interesse for hverandres perspektiver, og at vi er villige til å utforske og forstå ulike faglige ståsteder. Kunnskapsmodellen legger opp til nettopp dette ved å invitere til utforsking, nysgjerrighet og felles refleksjon. I praksis betyr det at vi lytter aktivt til hva andre tenker og mener, at vi er åpne for å justere egne oppfatninger, og at vi sammen søker løsninger som kan bidra til en positiv utvikling for barnet. Selv om definisjonen av samarbeid i den nasjonale veilederen ikke nevner barn og foreldre eksplisitt, er deres medvirkning helt nødvendig for å sikre en helhetlig og god oppfølging. Når tjenester samarbeider, må barnets og foreldrenes meninger, opplevelser og ønsker komme tydelig frem og legges til grunn for det videre arbeidet.</a:t>
            </a:r>
          </a:p>
          <a:p>
            <a:endParaRPr lang="nb-NO" dirty="0"/>
          </a:p>
        </p:txBody>
      </p:sp>
      <p:sp>
        <p:nvSpPr>
          <p:cNvPr id="4" name="Plassholder for lysbildenummer 3"/>
          <p:cNvSpPr>
            <a:spLocks noGrp="1"/>
          </p:cNvSpPr>
          <p:nvPr>
            <p:ph type="sldNum" sz="quarter" idx="5"/>
          </p:nvPr>
        </p:nvSpPr>
        <p:spPr/>
        <p:txBody>
          <a:bodyPr/>
          <a:lstStyle/>
          <a:p>
            <a:fld id="{8F09FFCF-CCA8-184C-AA3B-C843BE0552D9}" type="slidenum">
              <a:rPr lang="nb-NO" smtClean="0"/>
              <a:t>1</a:t>
            </a:fld>
            <a:endParaRPr lang="nb-NO"/>
          </a:p>
        </p:txBody>
      </p:sp>
    </p:spTree>
    <p:extLst>
      <p:ext uri="{BB962C8B-B14F-4D97-AF65-F5344CB8AC3E}">
        <p14:creationId xmlns:p14="http://schemas.microsoft.com/office/powerpoint/2010/main" val="2059035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Hvorfor skal vi bruke kunnskapsmodellen i tverrfaglig samarbeid </a:t>
            </a:r>
          </a:p>
          <a:p>
            <a:r>
              <a:rPr lang="nb-NO" sz="1200" b="1" kern="1200" dirty="0">
                <a:solidFill>
                  <a:schemeClr val="tx1"/>
                </a:solidFill>
                <a:effectLst/>
                <a:latin typeface="+mn-lt"/>
                <a:ea typeface="+mn-ea"/>
                <a:cs typeface="+mn-cs"/>
              </a:rPr>
              <a:t>Bidra til felles språk og forståelse</a:t>
            </a:r>
            <a:r>
              <a:rPr lang="nb-NO" sz="1200" kern="1200" dirty="0">
                <a:solidFill>
                  <a:schemeClr val="tx1"/>
                </a:solidFill>
                <a:effectLst/>
                <a:latin typeface="+mn-lt"/>
                <a:ea typeface="+mn-ea"/>
                <a:cs typeface="+mn-cs"/>
              </a:rPr>
              <a:t>: Modellen kan brukes til å dele ord, begreper og kunnskap om hva barn trenger for god trivsel og utvikling, og om konsekvenser av udekte behov.  En felles forståelse av barnets situasjon, behov og utvikling, danner grunnlaget for felles vurdering av barnets behov. Et felles språk og rammeverk tilrettelegger for samarbeid som oppleves transparent, trygt og respektfullt.</a:t>
            </a:r>
          </a:p>
          <a:p>
            <a:r>
              <a:rPr lang="nb-NO" sz="1200" b="1" kern="1200" dirty="0">
                <a:solidFill>
                  <a:schemeClr val="tx1"/>
                </a:solidFill>
                <a:effectLst/>
                <a:latin typeface="+mn-lt"/>
                <a:ea typeface="+mn-ea"/>
                <a:cs typeface="+mn-cs"/>
              </a:rPr>
              <a:t>Gi kunnskap om hverandres ansvar og oppgaver:</a:t>
            </a:r>
            <a:r>
              <a:rPr lang="nb-NO" sz="1200" kern="1200" dirty="0">
                <a:solidFill>
                  <a:schemeClr val="tx1"/>
                </a:solidFill>
                <a:effectLst/>
                <a:latin typeface="+mn-lt"/>
                <a:ea typeface="+mn-ea"/>
                <a:cs typeface="+mn-cs"/>
              </a:rPr>
              <a:t> Modellen kan brukes i starten av et samarbeid for å bli kjent med hverandre, gjennom at tjenestene presenterer sin rolle og oppgave knyttet til de ulike områdene i et barns liv. Dette kan bidra til å bygge tillit og styrke relasjonen mellom tjenestene, og synliggjøre hvordan en eller flere tjenester sammen kan bidra til at barn og unge får det bedre. </a:t>
            </a:r>
          </a:p>
          <a:p>
            <a:r>
              <a:rPr lang="nb-NO" sz="1200" b="1" kern="1200" dirty="0">
                <a:solidFill>
                  <a:schemeClr val="tx1"/>
                </a:solidFill>
                <a:effectLst/>
                <a:latin typeface="+mn-lt"/>
                <a:ea typeface="+mn-ea"/>
                <a:cs typeface="+mn-cs"/>
              </a:rPr>
              <a:t>Tidlig oppdagelse og oppfølging av utsatte barn og unge:</a:t>
            </a:r>
            <a:r>
              <a:rPr lang="nb-NO" sz="1200" kern="1200" dirty="0">
                <a:solidFill>
                  <a:schemeClr val="tx1"/>
                </a:solidFill>
                <a:effectLst/>
                <a:latin typeface="+mn-lt"/>
                <a:ea typeface="+mn-ea"/>
                <a:cs typeface="+mn-cs"/>
              </a:rPr>
              <a:t> Modellen kan bidra til en generell oppmerksomhet og kunnskap om forhold som utgjør risiko og beskyttelse  for et barns utvikling. Både tidlig intervensjon og oppfølging er avhengig av tilstrekkelig kunnskap til å kunne identifisere problemer, ferdigheter i å ta opp en bekymring med den/de det gjelder, en klar forståelse av eget ansvar og kjennskap til relevante samarbeidspartnere.  </a:t>
            </a:r>
          </a:p>
          <a:p>
            <a:r>
              <a:rPr lang="nb-NO" sz="1200" b="1" kern="1200" dirty="0">
                <a:solidFill>
                  <a:schemeClr val="tx1"/>
                </a:solidFill>
                <a:effectLst/>
                <a:latin typeface="+mn-lt"/>
                <a:ea typeface="+mn-ea"/>
                <a:cs typeface="+mn-cs"/>
              </a:rPr>
              <a:t>Få frem alles stemme: </a:t>
            </a:r>
            <a:r>
              <a:rPr lang="nb-NO" sz="1200" b="0" kern="1200" dirty="0">
                <a:solidFill>
                  <a:schemeClr val="tx1"/>
                </a:solidFill>
                <a:effectLst/>
                <a:latin typeface="+mn-lt"/>
                <a:ea typeface="+mn-ea"/>
                <a:cs typeface="+mn-cs"/>
              </a:rPr>
              <a:t>Modellen kan hjelpe oss med å strukturere samarbeidet slik at  barnets, foreldrenes og de ulike tjenestenes perspektiv og forståelse kommer frem. Det er viktig at alle får muligheten til å uttrykke seg, både i forhold til hvilke områder i barnets liv som er styrker, hva som bekymrer, og hva som kan hjelpe barnet og familien.</a:t>
            </a:r>
          </a:p>
          <a:p>
            <a:r>
              <a:rPr lang="nb-NO" sz="1200" b="1" kern="1200" dirty="0">
                <a:solidFill>
                  <a:schemeClr val="tx1"/>
                </a:solidFill>
                <a:effectLst/>
                <a:latin typeface="+mn-lt"/>
                <a:ea typeface="+mn-ea"/>
                <a:cs typeface="+mn-cs"/>
              </a:rPr>
              <a:t>Strukturere og systematisere informasjon: </a:t>
            </a:r>
            <a:r>
              <a:rPr lang="nb-NO" sz="1200" kern="1200" dirty="0">
                <a:solidFill>
                  <a:schemeClr val="tx1"/>
                </a:solidFill>
                <a:effectLst/>
                <a:latin typeface="+mn-lt"/>
                <a:ea typeface="+mn-ea"/>
                <a:cs typeface="+mn-cs"/>
              </a:rPr>
              <a:t>Modellen kan brukes til å strukturere en utforskning av barnets behov og situasjon gjennom å se på styrker og utfordringer på ulike områder, og utforske hvordan de påvirker hverandre. Modellen kan også brukes til å strukturere og systematisere hjelp og støtte. Til sist kan modellen brukes til en systematisk evaluering av tiltak. På hvilke områder i kunnskapsmodellen er hjelpebehovet blitt mindre? Hvordan er barnets situasjon og behov nå? Er det andre områder vi må tenke på? Når informasjonen er strukturert og systematisert, vil det gi et mer helhetlig bilde over situasjonen.  </a:t>
            </a:r>
          </a:p>
          <a:p>
            <a:r>
              <a:rPr lang="nb-NO" sz="1200" b="1" kern="1200" dirty="0">
                <a:solidFill>
                  <a:schemeClr val="tx1"/>
                </a:solidFill>
                <a:effectLst/>
                <a:latin typeface="+mn-lt"/>
                <a:ea typeface="+mn-ea"/>
                <a:cs typeface="+mn-cs"/>
              </a:rPr>
              <a:t>Fremme en helhetlig tilnærming</a:t>
            </a:r>
            <a:r>
              <a:rPr lang="nb-NO" sz="1200" kern="1200" dirty="0">
                <a:solidFill>
                  <a:schemeClr val="tx1"/>
                </a:solidFill>
                <a:effectLst/>
                <a:latin typeface="+mn-lt"/>
                <a:ea typeface="+mn-ea"/>
                <a:cs typeface="+mn-cs"/>
              </a:rPr>
              <a:t>: Gjennom en vurdering av forhold som bidrar til risiko og beskyttelses, og ved å se barnets utvikling og behov i sammenheng med familie, skole og miljø, fremmer modellen en helhetlig forståelse av barnets situasjon og behov. Komplekse utfordringer krever helhetlig innsats på tvers av ulike ansvarsområder. I modellen blir alle tjenester betydningsfulle for et samarbeid som kan bidra til å oppdage og støtte alle nødvendige områder av barnets liv. </a:t>
            </a:r>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Skape bedre beslutningsprosesser</a:t>
            </a:r>
            <a:r>
              <a:rPr lang="nb-NO" sz="1200" kern="1200" dirty="0">
                <a:solidFill>
                  <a:schemeClr val="tx1"/>
                </a:solidFill>
                <a:effectLst/>
                <a:latin typeface="+mn-lt"/>
                <a:ea typeface="+mn-ea"/>
                <a:cs typeface="+mn-cs"/>
              </a:rPr>
              <a:t>: Modellen peker på at barnets behov er sentrum for samarbeidet, og sikrer dermed at man prioriterer barnets interesser i alle beslutninger, og bidrar til å unngå at barns behov blir oversett eller nedprioritert. Målet er riktig tiltak til riktig tid.</a:t>
            </a:r>
          </a:p>
          <a:p>
            <a:r>
              <a:rPr lang="nb-NO" sz="1200" b="1" kern="1200" dirty="0">
                <a:solidFill>
                  <a:schemeClr val="tx1"/>
                </a:solidFill>
                <a:effectLst/>
                <a:latin typeface="+mn-lt"/>
                <a:ea typeface="+mn-ea"/>
                <a:cs typeface="+mn-cs"/>
              </a:rPr>
              <a:t>Tydeliggjør barnets rettigheter:</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Gjennom å sette barnet i fokus i alle vurderinger og handlinger kan modellen tydeliggjøre barnets rettigheter. Som praktisk verktøy kan modellen sikre at barnets stemme blir hørt, og beslutninger tas med utgangspunkt i hva som er best for barnet. Dette gjør rettighetene konkrete og anvendbare i praksis, spesielt i tjenester som jobber med barn.</a:t>
            </a:r>
          </a:p>
          <a:p>
            <a:endParaRPr lang="nb-NO" sz="1200" kern="120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5"/>
          </p:nvPr>
        </p:nvSpPr>
        <p:spPr/>
        <p:txBody>
          <a:bodyPr/>
          <a:lstStyle/>
          <a:p>
            <a:fld id="{8F09FFCF-CCA8-184C-AA3B-C843BE0552D9}" type="slidenum">
              <a:rPr lang="nb-NO" smtClean="0"/>
              <a:t>2</a:t>
            </a:fld>
            <a:endParaRPr lang="nb-NO"/>
          </a:p>
        </p:txBody>
      </p:sp>
    </p:spTree>
    <p:extLst>
      <p:ext uri="{BB962C8B-B14F-4D97-AF65-F5344CB8AC3E}">
        <p14:creationId xmlns:p14="http://schemas.microsoft.com/office/powerpoint/2010/main" val="149635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Hvordan kan kunnskapsmodellen brukes i samarbeidsmøter </a:t>
            </a:r>
          </a:p>
          <a:p>
            <a:r>
              <a:rPr lang="nb-NO" sz="1200" kern="1200" dirty="0">
                <a:solidFill>
                  <a:schemeClr val="tx1"/>
                </a:solidFill>
                <a:effectLst/>
                <a:latin typeface="+mn-lt"/>
                <a:ea typeface="+mn-ea"/>
                <a:cs typeface="+mn-cs"/>
              </a:rPr>
              <a:t>Kunnskapsmodellen kan være et nyttig verktøy for å lede og strukturere samarbeidsmøter – enten møtene handler om informasjonsinnhenting, utforskning av bekymringer, drøfting og beslutninger, eller evaluering.</a:t>
            </a:r>
          </a:p>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Forberedelse før møtet</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r>
              <a:rPr lang="nb-NO" sz="1200" b="1" kern="1200" dirty="0">
                <a:solidFill>
                  <a:schemeClr val="tx1"/>
                </a:solidFill>
                <a:effectLst/>
                <a:latin typeface="+mn-lt"/>
                <a:ea typeface="+mn-ea"/>
                <a:cs typeface="+mn-cs"/>
              </a:rPr>
              <a:t>Sikre felles forståelse av modellen:</a:t>
            </a:r>
            <a:r>
              <a:rPr lang="nb-NO" sz="1200" kern="1200" dirty="0">
                <a:solidFill>
                  <a:schemeClr val="tx1"/>
                </a:solidFill>
                <a:effectLst/>
                <a:latin typeface="+mn-lt"/>
                <a:ea typeface="+mn-ea"/>
                <a:cs typeface="+mn-cs"/>
              </a:rPr>
              <a:t> Pass på at alle deltakerne kjenner til kunnskapsmodellen. Dersom noen ikke gjør det, kan en kort introduksjon i starten av møtet være nyttig.</a:t>
            </a:r>
          </a:p>
          <a:p>
            <a:r>
              <a:rPr lang="nb-NO" sz="1200" kern="1200" dirty="0">
                <a:solidFill>
                  <a:schemeClr val="tx1"/>
                </a:solidFill>
                <a:effectLst/>
                <a:latin typeface="+mn-lt"/>
                <a:ea typeface="+mn-ea"/>
                <a:cs typeface="+mn-cs"/>
              </a:rPr>
              <a:t>·  </a:t>
            </a:r>
            <a:r>
              <a:rPr lang="nb-NO" sz="1200" b="1" kern="1200" dirty="0">
                <a:solidFill>
                  <a:schemeClr val="tx1"/>
                </a:solidFill>
                <a:effectLst/>
                <a:latin typeface="+mn-lt"/>
                <a:ea typeface="+mn-ea"/>
                <a:cs typeface="+mn-cs"/>
              </a:rPr>
              <a:t>Ha modellen visuelt tilgjengelig:</a:t>
            </a:r>
            <a:r>
              <a:rPr lang="nb-NO" sz="1200" kern="1200" dirty="0">
                <a:solidFill>
                  <a:schemeClr val="tx1"/>
                </a:solidFill>
                <a:effectLst/>
                <a:latin typeface="+mn-lt"/>
                <a:ea typeface="+mn-ea"/>
                <a:cs typeface="+mn-cs"/>
              </a:rPr>
              <a:t> Ta med et bilde av modellen, eller tegn en trekant på tavle eller flippover. Et visuelt utgangspunkt gjør det lettere å strukturere samtalen og støtte felles utforskning. Skriv gjerne opp informasjon, observasjoner og hvem som har bidratt med hva på de tre sidene i modellen.</a:t>
            </a:r>
          </a:p>
          <a:p>
            <a:r>
              <a:rPr lang="nb-NO" sz="1200" kern="1200" dirty="0">
                <a:solidFill>
                  <a:schemeClr val="tx1"/>
                </a:solidFill>
                <a:effectLst/>
                <a:latin typeface="+mn-lt"/>
                <a:ea typeface="+mn-ea"/>
                <a:cs typeface="+mn-cs"/>
              </a:rPr>
              <a:t>·  </a:t>
            </a:r>
            <a:r>
              <a:rPr lang="nb-NO" sz="1200" b="1" kern="1200" dirty="0">
                <a:solidFill>
                  <a:schemeClr val="tx1"/>
                </a:solidFill>
                <a:effectLst/>
                <a:latin typeface="+mn-lt"/>
                <a:ea typeface="+mn-ea"/>
                <a:cs typeface="+mn-cs"/>
              </a:rPr>
              <a:t>Barn og foreldres medvirkning:</a:t>
            </a:r>
            <a:r>
              <a:rPr lang="nb-NO" sz="1200" kern="1200" dirty="0">
                <a:solidFill>
                  <a:schemeClr val="tx1"/>
                </a:solidFill>
                <a:effectLst/>
                <a:latin typeface="+mn-lt"/>
                <a:ea typeface="+mn-ea"/>
                <a:cs typeface="+mn-cs"/>
              </a:rPr>
              <a:t> Som hovedregel skal barn og/eller foreldre delta i alt samarbeid som angår dem. Dersom de ikke deltar, bør det avklares hvem som har ansvar for å bringe inn deres perspektiver i møtet.</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Møteagenda</a:t>
            </a:r>
            <a:endParaRPr lang="nb-NO" sz="1200" kern="1200" dirty="0">
              <a:solidFill>
                <a:schemeClr val="tx1"/>
              </a:solidFill>
              <a:effectLst/>
              <a:latin typeface="+mn-lt"/>
              <a:ea typeface="+mn-ea"/>
              <a:cs typeface="+mn-cs"/>
            </a:endParaRPr>
          </a:p>
          <a:p>
            <a:pPr lvl="0"/>
            <a:r>
              <a:rPr lang="nb-NO" sz="1200" b="1" kern="1200" dirty="0">
                <a:solidFill>
                  <a:schemeClr val="tx1"/>
                </a:solidFill>
                <a:effectLst/>
                <a:latin typeface="+mn-lt"/>
                <a:ea typeface="+mn-ea"/>
                <a:cs typeface="+mn-cs"/>
              </a:rPr>
              <a:t>Presentasjonsrunde: </a:t>
            </a:r>
            <a:endParaRPr lang="nb-NO" sz="1200" kern="1200" dirty="0">
              <a:solidFill>
                <a:schemeClr val="tx1"/>
              </a:solidFill>
              <a:effectLst/>
              <a:latin typeface="+mn-lt"/>
              <a:ea typeface="+mn-ea"/>
              <a:cs typeface="+mn-cs"/>
            </a:endParaRPr>
          </a:p>
          <a:p>
            <a:pPr lvl="0"/>
            <a:r>
              <a:rPr lang="nb-NO" sz="1200" kern="1200" dirty="0">
                <a:solidFill>
                  <a:schemeClr val="tx1"/>
                </a:solidFill>
                <a:effectLst/>
                <a:latin typeface="+mn-lt"/>
                <a:ea typeface="+mn-ea"/>
                <a:cs typeface="+mn-cs"/>
              </a:rPr>
              <a:t>Hvem er du og på hvilke side(r) eller område(r) i modellen har du en rolle, ansvar eller en oppgave i barnets liv? </a:t>
            </a:r>
          </a:p>
          <a:p>
            <a:r>
              <a:rPr lang="nb-NO" sz="1200" kern="1200" dirty="0">
                <a:solidFill>
                  <a:schemeClr val="tx1"/>
                </a:solidFill>
                <a:effectLst/>
                <a:latin typeface="+mn-lt"/>
                <a:ea typeface="+mn-ea"/>
                <a:cs typeface="+mn-cs"/>
              </a:rPr>
              <a:t> </a:t>
            </a:r>
          </a:p>
          <a:p>
            <a:pPr lvl="0"/>
            <a:r>
              <a:rPr lang="nb-NO" sz="1200" b="1" kern="1200" dirty="0">
                <a:solidFill>
                  <a:schemeClr val="tx1"/>
                </a:solidFill>
                <a:effectLst/>
                <a:latin typeface="+mn-lt"/>
                <a:ea typeface="+mn-ea"/>
                <a:cs typeface="+mn-cs"/>
              </a:rPr>
              <a:t>Innhenting og strukturering av informasjon </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Gå gjennom informasjonen på de tre sidene. Strukturer og systematiser opplysningen på et ark eller en tavle.  </a:t>
            </a:r>
          </a:p>
          <a:p>
            <a:pPr lvl="0"/>
            <a:r>
              <a:rPr lang="nb-NO" sz="1200" kern="1200" dirty="0">
                <a:solidFill>
                  <a:schemeClr val="tx1"/>
                </a:solidFill>
                <a:effectLst/>
                <a:latin typeface="+mn-lt"/>
                <a:ea typeface="+mn-ea"/>
                <a:cs typeface="+mn-cs"/>
              </a:rPr>
              <a:t>Hvilken informasjon har vi på de ulike sidene?</a:t>
            </a:r>
          </a:p>
          <a:p>
            <a:pPr lvl="0"/>
            <a:r>
              <a:rPr lang="nb-NO" sz="1200" kern="1200" dirty="0">
                <a:solidFill>
                  <a:schemeClr val="tx1"/>
                </a:solidFill>
                <a:effectLst/>
                <a:latin typeface="+mn-lt"/>
                <a:ea typeface="+mn-ea"/>
                <a:cs typeface="+mn-cs"/>
              </a:rPr>
              <a:t>Hvilke forhold på de ulike sidene utgjør belastninger/risiko, og hvilke er ressurser/beskyttelse for barnets utvikling?</a:t>
            </a:r>
          </a:p>
          <a:p>
            <a:pPr lvl="0"/>
            <a:r>
              <a:rPr lang="nb-NO" sz="1200" kern="1200" dirty="0">
                <a:solidFill>
                  <a:schemeClr val="tx1"/>
                </a:solidFill>
                <a:effectLst/>
                <a:latin typeface="+mn-lt"/>
                <a:ea typeface="+mn-ea"/>
                <a:cs typeface="+mn-cs"/>
              </a:rPr>
              <a:t>Er det noe vi må vite mer om?</a:t>
            </a:r>
          </a:p>
          <a:p>
            <a:r>
              <a:rPr lang="nb-NO" sz="1200" kern="1200" dirty="0">
                <a:solidFill>
                  <a:schemeClr val="tx1"/>
                </a:solidFill>
                <a:effectLst/>
                <a:latin typeface="+mn-lt"/>
                <a:ea typeface="+mn-ea"/>
                <a:cs typeface="+mn-cs"/>
              </a:rPr>
              <a:t> </a:t>
            </a:r>
          </a:p>
          <a:p>
            <a:pPr lvl="0"/>
            <a:r>
              <a:rPr lang="nb-NO" sz="1200" b="1" kern="1200">
                <a:solidFill>
                  <a:schemeClr val="tx1"/>
                </a:solidFill>
                <a:effectLst/>
                <a:latin typeface="+mn-lt"/>
                <a:ea typeface="+mn-ea"/>
                <a:cs typeface="+mn-cs"/>
              </a:rPr>
              <a:t>Oversikt </a:t>
            </a:r>
            <a:r>
              <a:rPr lang="nb-NO" sz="1200" b="1" kern="1200" dirty="0">
                <a:solidFill>
                  <a:schemeClr val="tx1"/>
                </a:solidFill>
                <a:effectLst/>
                <a:latin typeface="+mn-lt"/>
                <a:ea typeface="+mn-ea"/>
                <a:cs typeface="+mn-cs"/>
              </a:rPr>
              <a:t>over barnets totale livssituasjon</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Se på hvordan de ulike områdene henger sammen og påvirker hverandre.</a:t>
            </a:r>
          </a:p>
          <a:p>
            <a:pPr lvl="0"/>
            <a:r>
              <a:rPr lang="nb-NO" sz="1200" kern="1200" dirty="0">
                <a:solidFill>
                  <a:schemeClr val="tx1"/>
                </a:solidFill>
                <a:effectLst/>
                <a:latin typeface="+mn-lt"/>
                <a:ea typeface="+mn-ea"/>
                <a:cs typeface="+mn-cs"/>
              </a:rPr>
              <a:t>Hvordan påvirker barnets fungering, foreldrenes omsorg og forhold i familien og omgivelsene hverandre?</a:t>
            </a:r>
          </a:p>
          <a:p>
            <a:pPr lvl="0"/>
            <a:r>
              <a:rPr lang="nb-NO" sz="1200" kern="1200" dirty="0">
                <a:solidFill>
                  <a:schemeClr val="tx1"/>
                </a:solidFill>
                <a:effectLst/>
                <a:latin typeface="+mn-lt"/>
                <a:ea typeface="+mn-ea"/>
                <a:cs typeface="+mn-cs"/>
              </a:rPr>
              <a:t>Hvordan vekter vi risiko og beskyttelse i barnets liv?</a:t>
            </a:r>
          </a:p>
          <a:p>
            <a:pPr lvl="0"/>
            <a:r>
              <a:rPr lang="nb-NO" sz="1200" kern="1200" dirty="0">
                <a:solidFill>
                  <a:schemeClr val="tx1"/>
                </a:solidFill>
                <a:effectLst/>
                <a:latin typeface="+mn-lt"/>
                <a:ea typeface="+mn-ea"/>
                <a:cs typeface="+mn-cs"/>
              </a:rPr>
              <a:t>Hvordan kan vi sette informasjonen sammen til en helhetlig forståelse av barnets behov og situasjon?</a:t>
            </a:r>
          </a:p>
          <a:p>
            <a:r>
              <a:rPr lang="nb-NO" sz="1200" kern="1200" dirty="0">
                <a:solidFill>
                  <a:schemeClr val="tx1"/>
                </a:solidFill>
                <a:effectLst/>
                <a:latin typeface="+mn-lt"/>
                <a:ea typeface="+mn-ea"/>
                <a:cs typeface="+mn-cs"/>
              </a:rPr>
              <a:t> </a:t>
            </a:r>
          </a:p>
          <a:p>
            <a:pPr lvl="0"/>
            <a:r>
              <a:rPr lang="nb-NO" sz="1200" b="1" kern="1200" dirty="0">
                <a:solidFill>
                  <a:schemeClr val="tx1"/>
                </a:solidFill>
                <a:effectLst/>
                <a:latin typeface="+mn-lt"/>
                <a:ea typeface="+mn-ea"/>
                <a:cs typeface="+mn-cs"/>
              </a:rPr>
              <a:t>Behov for hjelp og oppfølging </a:t>
            </a:r>
            <a:endParaRPr lang="nb-NO" sz="1200" kern="1200" dirty="0">
              <a:solidFill>
                <a:schemeClr val="tx1"/>
              </a:solidFill>
              <a:effectLst/>
              <a:latin typeface="+mn-lt"/>
              <a:ea typeface="+mn-ea"/>
              <a:cs typeface="+mn-cs"/>
            </a:endParaRPr>
          </a:p>
          <a:p>
            <a:pPr lvl="0"/>
            <a:r>
              <a:rPr lang="nb-NO" sz="1200" kern="1200" dirty="0">
                <a:solidFill>
                  <a:schemeClr val="tx1"/>
                </a:solidFill>
                <a:effectLst/>
                <a:latin typeface="+mn-lt"/>
                <a:ea typeface="+mn-ea"/>
                <a:cs typeface="+mn-cs"/>
              </a:rPr>
              <a:t>Hvilke forståelse(r) vil vi legge til grunn og hvorfor?</a:t>
            </a:r>
          </a:p>
          <a:p>
            <a:pPr lvl="0"/>
            <a:r>
              <a:rPr lang="nb-NO" sz="1200" kern="1200" dirty="0">
                <a:solidFill>
                  <a:schemeClr val="tx1"/>
                </a:solidFill>
                <a:effectLst/>
                <a:latin typeface="+mn-lt"/>
                <a:ea typeface="+mn-ea"/>
                <a:cs typeface="+mn-cs"/>
              </a:rPr>
              <a:t>Hva trenger barnet for å få det bedre og hvilke behov skal dekkes? </a:t>
            </a:r>
          </a:p>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pPr lvl="0"/>
            <a:r>
              <a:rPr lang="nb-NO" sz="1200" b="1" kern="1200" dirty="0">
                <a:solidFill>
                  <a:schemeClr val="tx1"/>
                </a:solidFill>
                <a:effectLst/>
                <a:latin typeface="+mn-lt"/>
                <a:ea typeface="+mn-ea"/>
                <a:cs typeface="+mn-cs"/>
              </a:rPr>
              <a:t>Videre plan og avtaler</a:t>
            </a:r>
            <a:endParaRPr lang="nb-NO" sz="1200" kern="1200" dirty="0">
              <a:solidFill>
                <a:schemeClr val="tx1"/>
              </a:solidFill>
              <a:effectLst/>
              <a:latin typeface="+mn-lt"/>
              <a:ea typeface="+mn-ea"/>
              <a:cs typeface="+mn-cs"/>
            </a:endParaRPr>
          </a:p>
          <a:p>
            <a:pPr lvl="0"/>
            <a:r>
              <a:rPr lang="nb-NO" sz="1200" kern="1200" dirty="0">
                <a:solidFill>
                  <a:schemeClr val="tx1"/>
                </a:solidFill>
                <a:effectLst/>
                <a:latin typeface="+mn-lt"/>
                <a:ea typeface="+mn-ea"/>
                <a:cs typeface="+mn-cs"/>
              </a:rPr>
              <a:t>Hva er neste skritt? </a:t>
            </a:r>
          </a:p>
          <a:p>
            <a:pPr lvl="0"/>
            <a:r>
              <a:rPr lang="nb-NO" sz="1200" kern="1200" dirty="0">
                <a:solidFill>
                  <a:schemeClr val="tx1"/>
                </a:solidFill>
                <a:effectLst/>
                <a:latin typeface="+mn-lt"/>
                <a:ea typeface="+mn-ea"/>
                <a:cs typeface="+mn-cs"/>
              </a:rPr>
              <a:t>Hvem har ansvar for hva? </a:t>
            </a:r>
          </a:p>
          <a:p>
            <a:pPr lvl="0"/>
            <a:r>
              <a:rPr lang="nb-NO" sz="1200" kern="1200" dirty="0">
                <a:solidFill>
                  <a:schemeClr val="tx1"/>
                </a:solidFill>
                <a:effectLst/>
                <a:latin typeface="+mn-lt"/>
                <a:ea typeface="+mn-ea"/>
                <a:cs typeface="+mn-cs"/>
              </a:rPr>
              <a:t>Når skal eventuelt tiltak følges opp eller evalueres?</a:t>
            </a:r>
          </a:p>
          <a:p>
            <a:endParaRPr lang="nb-NO" dirty="0"/>
          </a:p>
        </p:txBody>
      </p:sp>
      <p:sp>
        <p:nvSpPr>
          <p:cNvPr id="4" name="Plassholder for lysbildenummer 3"/>
          <p:cNvSpPr>
            <a:spLocks noGrp="1"/>
          </p:cNvSpPr>
          <p:nvPr>
            <p:ph type="sldNum" sz="quarter" idx="5"/>
          </p:nvPr>
        </p:nvSpPr>
        <p:spPr/>
        <p:txBody>
          <a:bodyPr/>
          <a:lstStyle/>
          <a:p>
            <a:fld id="{8F09FFCF-CCA8-184C-AA3B-C843BE0552D9}" type="slidenum">
              <a:rPr lang="nb-NO" smtClean="0"/>
              <a:t>3</a:t>
            </a:fld>
            <a:endParaRPr lang="nb-NO"/>
          </a:p>
        </p:txBody>
      </p:sp>
    </p:spTree>
    <p:extLst>
      <p:ext uri="{BB962C8B-B14F-4D97-AF65-F5344CB8AC3E}">
        <p14:creationId xmlns:p14="http://schemas.microsoft.com/office/powerpoint/2010/main" val="3726545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Tips ved bruk av kunnskapsmodellen i samarbeid</a:t>
            </a:r>
          </a:p>
          <a:p>
            <a:r>
              <a:rPr lang="nb-NO" sz="1200" b="1" kern="1200" dirty="0">
                <a:solidFill>
                  <a:schemeClr val="tx1"/>
                </a:solidFill>
                <a:effectLst/>
                <a:latin typeface="+mn-lt"/>
                <a:ea typeface="+mn-ea"/>
                <a:cs typeface="+mn-cs"/>
              </a:rPr>
              <a:t>1. Synliggjør modellen </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Ha et visuelt bilde av modellen, for eksempel i form av en utskrift på bordet. Dette gjør det lettere å peke på eller skrive inn informasjon på de ulike områdene i modellen, samt sikre at alle følger med på det samtalen handler om.</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2. Tilpass språk og begreper</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Modellen kommer fra barnevernsfeltet, så det er viktig å tilpasse språket og begrepene til konteksten den brukes i og etter hvem du snakker med. For eksempel kan begreper som «risiko- og beskyttelse» erstattes med «styrker og utfordringer». Begrepet behov kan erstattes med «hva barnet trenger for å ha det bra», foreldrenes omsorg kan erstattes med «foreldrenes roller og oppgaver». </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3. Velg relevante områder og underområder</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Vurder hvilke områder og underområder som er relevante å gå gjennom. Det er ikke gitt at alle områder i modellen passer for dette barnet eller denne familien. Start</a:t>
            </a:r>
            <a:r>
              <a:rPr lang="nb-NO" sz="1200" kern="1200" dirty="0">
                <a:solidFill>
                  <a:schemeClr val="tx1"/>
                </a:solidFill>
                <a:effectLst/>
                <a:latin typeface="+mn-lt"/>
                <a:ea typeface="+mn-ea"/>
                <a:cs typeface="+mn-cs"/>
              </a:rPr>
              <a:t> gjerne samarbeidet med en tom modell, eller fyll inn de temaene du allerede kjenner til. Deretter kan det legge til flere områder etter hvert, slik at modellen blir tilpasset akkurat dette barnet. Samtidig er det viktig å være oppmerksom på at målet er å få frem et helhetlig bilde av barnets situasjon.</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4. Bruk modellen stegvis</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Vi oppfordrer til å bruke modellen stegvis. Første steg er få frem informasjon på de tre sidene. Når informasjonen brytes ned i mindre og mer håndterlige deler, er det lettere å se hva som skiller seg ut og hva man skal være spesielt opptatt av videre. Neste steg er utforske barnets helhetlige situasjon gjennom hvordan en kan se de ulike områdene i sammenheng med hverandre. Deretter utforskes hvilken hjelp og oppfølging barnet trenger. Avslutt møte med å avtale hvem som skal gjøre hva til neste treff.</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5. Fokuser på styrker og løsninger</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I møter der en samles fordi en har bekymring for et barns utvikling, er det fort å fokusere mest på bekymringene og utfordringene i barnets liv. Like viktig er det å få frem hva barnet eller foreldrene gjør som er bra. Hvilke ressurser finnes det på de ulike områdene? Vi må også huske på å lete etter løsninger. Hvor finnes det løsninger på de ulike områdene? Hvem og hva kan dekke barnets behov? Hvordan? </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6. Ha barnets behov i sentrum</a:t>
            </a:r>
            <a:br>
              <a:rPr lang="nb-NO" sz="1200" b="1"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Når arbeidsbelastningen er høy, og behovene mange, kan det være naturlig å lete etter støtte utenfra for å avlaste presset. Dette kan føre til at fokus flyttes fra barnets situasjon her og nå til hvilke tiltak som kan fordeles mellom tjenester. Selv om samarbeid er viktig, er det nødvendig å være bevisst på at dette ikke må overskygge den faglige vurderingen av hva barnet faktisk trenger. Den viktigste oppgaven blir derfor å hente blikket tilbake til barnet, slik at tjenester på tvers jobber ut fra et felles mål: å forstå og møte barnets behov på en helhetlig og koordinert måte.</a:t>
            </a:r>
          </a:p>
          <a:p>
            <a:endParaRPr lang="nb-NO" dirty="0"/>
          </a:p>
        </p:txBody>
      </p:sp>
      <p:sp>
        <p:nvSpPr>
          <p:cNvPr id="4" name="Plassholder for lysbildenummer 3"/>
          <p:cNvSpPr>
            <a:spLocks noGrp="1"/>
          </p:cNvSpPr>
          <p:nvPr>
            <p:ph type="sldNum" sz="quarter" idx="5"/>
          </p:nvPr>
        </p:nvSpPr>
        <p:spPr/>
        <p:txBody>
          <a:bodyPr/>
          <a:lstStyle/>
          <a:p>
            <a:fld id="{8F09FFCF-CCA8-184C-AA3B-C843BE0552D9}" type="slidenum">
              <a:rPr lang="nb-NO" smtClean="0"/>
              <a:t>4</a:t>
            </a:fld>
            <a:endParaRPr lang="nb-NO"/>
          </a:p>
        </p:txBody>
      </p:sp>
    </p:spTree>
    <p:extLst>
      <p:ext uri="{BB962C8B-B14F-4D97-AF65-F5344CB8AC3E}">
        <p14:creationId xmlns:p14="http://schemas.microsoft.com/office/powerpoint/2010/main" val="1866433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i="1" kern="1200" dirty="0">
                <a:solidFill>
                  <a:schemeClr val="tx1"/>
                </a:solidFill>
                <a:effectLst/>
                <a:latin typeface="+mn-lt"/>
                <a:ea typeface="+mn-ea"/>
                <a:cs typeface="+mn-cs"/>
              </a:rPr>
              <a:t>Å komme i gang med å bruke modellen i samarbeid krever aktive handlinger. Hva skal til for at du skal komme i gang med å bruke kunnskapsmodellen i samarbeid med andre tjenester? Hva kan du gjøre? Hva må andre gjøre?</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Bruk støttearket «Hjelp til forklaring av kunnskapsmodellen i samarbeid». Øv med en kollega på å forklare kunnskapsmodellen for deltagere i et tverrfaglig møte.</a:t>
            </a:r>
          </a:p>
          <a:p>
            <a:r>
              <a:rPr lang="nb-NO" sz="1200" kern="1200" dirty="0">
                <a:solidFill>
                  <a:schemeClr val="tx1"/>
                </a:solidFill>
                <a:effectLst/>
                <a:latin typeface="+mn-lt"/>
                <a:ea typeface="+mn-ea"/>
                <a:cs typeface="+mn-cs"/>
              </a:rPr>
              <a:t>Den som presenterer: Legg merke til hva du syns du fikk til, og hva som var vanskelig å presentere, slik at du kan øve mer på dette. Den som får det presentert: Legg merke til hvordan det var å få modellen presentert. Hva var bra? Er det noe du tenker skulle vært annerledes? Del med hverandre.</a:t>
            </a:r>
          </a:p>
          <a:p>
            <a:endParaRPr lang="nb-NO" dirty="0"/>
          </a:p>
        </p:txBody>
      </p:sp>
      <p:sp>
        <p:nvSpPr>
          <p:cNvPr id="4" name="Plassholder for lysbildenummer 3"/>
          <p:cNvSpPr>
            <a:spLocks noGrp="1"/>
          </p:cNvSpPr>
          <p:nvPr>
            <p:ph type="sldNum" sz="quarter" idx="5"/>
          </p:nvPr>
        </p:nvSpPr>
        <p:spPr/>
        <p:txBody>
          <a:bodyPr/>
          <a:lstStyle/>
          <a:p>
            <a:fld id="{8F09FFCF-CCA8-184C-AA3B-C843BE0552D9}" type="slidenum">
              <a:rPr lang="nb-NO" smtClean="0"/>
              <a:t>5</a:t>
            </a:fld>
            <a:endParaRPr lang="nb-NO"/>
          </a:p>
        </p:txBody>
      </p:sp>
    </p:spTree>
    <p:extLst>
      <p:ext uri="{BB962C8B-B14F-4D97-AF65-F5344CB8AC3E}">
        <p14:creationId xmlns:p14="http://schemas.microsoft.com/office/powerpoint/2010/main" val="6932778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9F1AE0F-B581-C3ED-E9DA-9FD54186CAE7}"/>
              </a:ext>
            </a:extLst>
          </p:cNvPr>
          <p:cNvSpPr>
            <a:spLocks noGrp="1"/>
          </p:cNvSpPr>
          <p:nvPr>
            <p:ph type="ctrTitle"/>
          </p:nvPr>
        </p:nvSpPr>
        <p:spPr>
          <a:xfrm>
            <a:off x="1524001" y="1122363"/>
            <a:ext cx="5396060" cy="2387600"/>
          </a:xfrm>
        </p:spPr>
        <p:txBody>
          <a:bodyPr anchor="b">
            <a:noAutofit/>
          </a:bodyPr>
          <a:lstStyle>
            <a:lvl1pPr algn="ctr">
              <a:defRPr sz="4400" b="1" i="0">
                <a:solidFill>
                  <a:srgbClr val="29084C"/>
                </a:solidFill>
                <a:latin typeface="Nunito Black" pitchFamily="2" charset="77"/>
              </a:defRPr>
            </a:lvl1pPr>
          </a:lstStyle>
          <a:p>
            <a:r>
              <a:rPr lang="nb-NO" dirty="0"/>
              <a:t>Klikk for å redigere tittelstil</a:t>
            </a:r>
          </a:p>
        </p:txBody>
      </p:sp>
      <p:sp>
        <p:nvSpPr>
          <p:cNvPr id="3" name="Undertittel 2">
            <a:extLst>
              <a:ext uri="{FF2B5EF4-FFF2-40B4-BE49-F238E27FC236}">
                <a16:creationId xmlns:a16="http://schemas.microsoft.com/office/drawing/2014/main" id="{B6734121-DB0A-06A3-EF8E-EC0C7FDEBFFA}"/>
              </a:ext>
            </a:extLst>
          </p:cNvPr>
          <p:cNvSpPr>
            <a:spLocks noGrp="1"/>
          </p:cNvSpPr>
          <p:nvPr>
            <p:ph type="subTitle" idx="1"/>
          </p:nvPr>
        </p:nvSpPr>
        <p:spPr>
          <a:xfrm>
            <a:off x="1523999" y="3602038"/>
            <a:ext cx="5396061" cy="1655762"/>
          </a:xfrm>
        </p:spPr>
        <p:txBody>
          <a:bodyPr>
            <a:normAutofit/>
          </a:bodyPr>
          <a:lstStyle>
            <a:lvl1pPr marL="0" indent="0" algn="ctr">
              <a:lnSpc>
                <a:spcPct val="150000"/>
              </a:lnSpc>
              <a:buNone/>
              <a:defRPr sz="2000" b="0" i="1">
                <a:solidFill>
                  <a:srgbClr val="29084C"/>
                </a:solidFill>
                <a:latin typeface="Inter" panose="020B0502030000000004" pitchFamily="34" charset="0"/>
                <a:ea typeface="Inter" panose="020B05020300000000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b-NO" dirty="0"/>
              <a:t>Klikk for å redigere undertittelstil i malen</a:t>
            </a:r>
          </a:p>
        </p:txBody>
      </p:sp>
      <p:pic>
        <p:nvPicPr>
          <p:cNvPr id="6" name="Bilde 5">
            <a:extLst>
              <a:ext uri="{FF2B5EF4-FFF2-40B4-BE49-F238E27FC236}">
                <a16:creationId xmlns:a16="http://schemas.microsoft.com/office/drawing/2014/main" id="{36585E88-C501-F363-69D8-A99337155363}"/>
              </a:ext>
            </a:extLst>
          </p:cNvPr>
          <p:cNvPicPr>
            <a:picLocks noChangeAspect="1"/>
          </p:cNvPicPr>
          <p:nvPr userDrawn="1"/>
        </p:nvPicPr>
        <p:blipFill>
          <a:blip r:embed="rId2"/>
          <a:stretch>
            <a:fillRect/>
          </a:stretch>
        </p:blipFill>
        <p:spPr>
          <a:xfrm>
            <a:off x="6777183" y="816985"/>
            <a:ext cx="4918652" cy="4918652"/>
          </a:xfrm>
          <a:prstGeom prst="rect">
            <a:avLst/>
          </a:prstGeom>
        </p:spPr>
      </p:pic>
    </p:spTree>
    <p:extLst>
      <p:ext uri="{BB962C8B-B14F-4D97-AF65-F5344CB8AC3E}">
        <p14:creationId xmlns:p14="http://schemas.microsoft.com/office/powerpoint/2010/main" val="1824942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ilde venstr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3E27CB8-2FF2-26C2-F5F7-6D4A70D7D591}"/>
              </a:ext>
            </a:extLst>
          </p:cNvPr>
          <p:cNvSpPr>
            <a:spLocks noGrp="1"/>
          </p:cNvSpPr>
          <p:nvPr>
            <p:ph type="title"/>
          </p:nvPr>
        </p:nvSpPr>
        <p:spPr/>
        <p:txBody>
          <a:bodyPr>
            <a:normAutofit/>
          </a:bodyPr>
          <a:lstStyle>
            <a:lvl1pPr>
              <a:defRPr lang="nb-NO" sz="4000" b="1" i="0" kern="1200" dirty="0">
                <a:solidFill>
                  <a:srgbClr val="350F4A"/>
                </a:solidFill>
                <a:latin typeface="Inter" panose="020B0502030000000004" pitchFamily="34" charset="0"/>
                <a:ea typeface="Inter" panose="020B0502030000000004" pitchFamily="34" charset="0"/>
                <a:cs typeface="+mj-cs"/>
              </a:defRPr>
            </a:lvl1pPr>
          </a:lstStyle>
          <a:p>
            <a:r>
              <a:rPr lang="nb-NO"/>
              <a:t>Klikk for å redigere tittelstil</a:t>
            </a:r>
          </a:p>
        </p:txBody>
      </p:sp>
      <p:sp>
        <p:nvSpPr>
          <p:cNvPr id="3" name="Plassholder for innhold 2">
            <a:extLst>
              <a:ext uri="{FF2B5EF4-FFF2-40B4-BE49-F238E27FC236}">
                <a16:creationId xmlns:a16="http://schemas.microsoft.com/office/drawing/2014/main" id="{19C1393B-581C-68BE-9C8F-3148712E7296}"/>
              </a:ext>
            </a:extLst>
          </p:cNvPr>
          <p:cNvSpPr>
            <a:spLocks noGrp="1"/>
          </p:cNvSpPr>
          <p:nvPr>
            <p:ph sz="half" idx="1"/>
          </p:nvPr>
        </p:nvSpPr>
        <p:spPr>
          <a:xfrm>
            <a:off x="6172203" y="1825625"/>
            <a:ext cx="5181600" cy="4351338"/>
          </a:xfrm>
        </p:spPr>
        <p:txBody>
          <a:bodyPr>
            <a:normAutofit/>
          </a:bodyPr>
          <a:lstStyle>
            <a:lvl1pPr>
              <a:lnSpc>
                <a:spcPct val="100000"/>
              </a:lnSpc>
              <a:defRPr sz="2000">
                <a:latin typeface="Inter" panose="020B0502030000000004" pitchFamily="34" charset="0"/>
                <a:ea typeface="Inter" panose="020B0502030000000004" pitchFamily="34" charset="0"/>
              </a:defRPr>
            </a:lvl1pPr>
            <a:lvl2pPr>
              <a:lnSpc>
                <a:spcPct val="100000"/>
              </a:lnSpc>
              <a:defRPr sz="1800">
                <a:latin typeface="Inter" panose="020B0502030000000004" pitchFamily="34" charset="0"/>
                <a:ea typeface="Inter" panose="020B0502030000000004" pitchFamily="34" charset="0"/>
              </a:defRPr>
            </a:lvl2pPr>
            <a:lvl3pPr>
              <a:lnSpc>
                <a:spcPct val="100000"/>
              </a:lnSpc>
              <a:defRPr sz="1600">
                <a:latin typeface="Inter" panose="020B0502030000000004" pitchFamily="34" charset="0"/>
                <a:ea typeface="Inter" panose="020B0502030000000004" pitchFamily="34" charset="0"/>
              </a:defRPr>
            </a:lvl3pPr>
            <a:lvl4pPr>
              <a:lnSpc>
                <a:spcPct val="100000"/>
              </a:lnSpc>
              <a:defRPr sz="1400">
                <a:latin typeface="Inter" panose="020B0502030000000004" pitchFamily="34" charset="0"/>
                <a:ea typeface="Inter" panose="020B0502030000000004" pitchFamily="34" charset="0"/>
              </a:defRPr>
            </a:lvl4pPr>
            <a:lvl5pPr>
              <a:lnSpc>
                <a:spcPct val="100000"/>
              </a:lnSpc>
              <a:defRPr sz="1400">
                <a:latin typeface="Inter" panose="020B0502030000000004" pitchFamily="34" charset="0"/>
                <a:ea typeface="Inter" panose="020B05020300000000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Bilde 4">
            <a:extLst>
              <a:ext uri="{FF2B5EF4-FFF2-40B4-BE49-F238E27FC236}">
                <a16:creationId xmlns:a16="http://schemas.microsoft.com/office/drawing/2014/main" id="{12982A9D-E1A7-B33B-4405-3150CB71CBEE}"/>
              </a:ext>
            </a:extLst>
          </p:cNvPr>
          <p:cNvPicPr>
            <a:picLocks noChangeAspect="1"/>
          </p:cNvPicPr>
          <p:nvPr userDrawn="1"/>
        </p:nvPicPr>
        <p:blipFill>
          <a:blip r:embed="rId2"/>
          <a:stretch>
            <a:fillRect/>
          </a:stretch>
        </p:blipFill>
        <p:spPr>
          <a:xfrm>
            <a:off x="10637843" y="6363879"/>
            <a:ext cx="1149351" cy="262708"/>
          </a:xfrm>
          <a:prstGeom prst="rect">
            <a:avLst/>
          </a:prstGeom>
        </p:spPr>
      </p:pic>
      <p:sp>
        <p:nvSpPr>
          <p:cNvPr id="10" name="Plassholder for bilde 6">
            <a:extLst>
              <a:ext uri="{FF2B5EF4-FFF2-40B4-BE49-F238E27FC236}">
                <a16:creationId xmlns:a16="http://schemas.microsoft.com/office/drawing/2014/main" id="{898A0BD0-BA4A-D9D4-090B-542C6F21ED94}"/>
              </a:ext>
            </a:extLst>
          </p:cNvPr>
          <p:cNvSpPr>
            <a:spLocks noGrp="1"/>
          </p:cNvSpPr>
          <p:nvPr>
            <p:ph type="pic" sz="quarter" idx="10"/>
          </p:nvPr>
        </p:nvSpPr>
        <p:spPr>
          <a:xfrm>
            <a:off x="838197" y="1823038"/>
            <a:ext cx="5181600" cy="4351338"/>
          </a:xfrm>
          <a:prstGeom prst="roundRect">
            <a:avLst>
              <a:gd name="adj" fmla="val 3019"/>
            </a:avLst>
          </a:prstGeom>
        </p:spPr>
        <p:txBody>
          <a:bodyPr/>
          <a:lstStyle/>
          <a:p>
            <a:endParaRPr lang="nb-NO"/>
          </a:p>
        </p:txBody>
      </p:sp>
    </p:spTree>
    <p:extLst>
      <p:ext uri="{BB962C8B-B14F-4D97-AF65-F5344CB8AC3E}">
        <p14:creationId xmlns:p14="http://schemas.microsoft.com/office/powerpoint/2010/main" val="3655529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D05429B-751D-3844-C9AB-3F201C568D93}"/>
              </a:ext>
            </a:extLst>
          </p:cNvPr>
          <p:cNvSpPr>
            <a:spLocks noGrp="1"/>
          </p:cNvSpPr>
          <p:nvPr>
            <p:ph type="title"/>
          </p:nvPr>
        </p:nvSpPr>
        <p:spPr/>
        <p:txBody>
          <a:bodyPr>
            <a:normAutofit/>
          </a:bodyPr>
          <a:lstStyle>
            <a:lvl1pPr>
              <a:defRPr lang="nb-NO" sz="4000" b="1" i="0" kern="1200" dirty="0">
                <a:solidFill>
                  <a:srgbClr val="350F4A"/>
                </a:solidFill>
                <a:latin typeface="Inter" panose="020B0502030000000004" pitchFamily="34" charset="0"/>
                <a:ea typeface="Inter" panose="020B0502030000000004" pitchFamily="34" charset="0"/>
                <a:cs typeface="+mj-cs"/>
              </a:defRPr>
            </a:lvl1pPr>
          </a:lstStyle>
          <a:p>
            <a:r>
              <a:rPr lang="nb-NO"/>
              <a:t>Klikk for å redigere tittelstil</a:t>
            </a:r>
          </a:p>
        </p:txBody>
      </p:sp>
      <p:pic>
        <p:nvPicPr>
          <p:cNvPr id="3" name="Bilde 2">
            <a:extLst>
              <a:ext uri="{FF2B5EF4-FFF2-40B4-BE49-F238E27FC236}">
                <a16:creationId xmlns:a16="http://schemas.microsoft.com/office/drawing/2014/main" id="{9C28B5E2-A63C-6D8F-5973-5CD7D3B98B8A}"/>
              </a:ext>
            </a:extLst>
          </p:cNvPr>
          <p:cNvPicPr>
            <a:picLocks noChangeAspect="1"/>
          </p:cNvPicPr>
          <p:nvPr userDrawn="1"/>
        </p:nvPicPr>
        <p:blipFill>
          <a:blip r:embed="rId2"/>
          <a:stretch>
            <a:fillRect/>
          </a:stretch>
        </p:blipFill>
        <p:spPr>
          <a:xfrm>
            <a:off x="10637842" y="6363879"/>
            <a:ext cx="1149351" cy="262708"/>
          </a:xfrm>
          <a:prstGeom prst="rect">
            <a:avLst/>
          </a:prstGeom>
        </p:spPr>
      </p:pic>
    </p:spTree>
    <p:extLst>
      <p:ext uri="{BB962C8B-B14F-4D97-AF65-F5344CB8AC3E}">
        <p14:creationId xmlns:p14="http://schemas.microsoft.com/office/powerpoint/2010/main" val="662059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26176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hold med tekst">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BA66294E-0E3A-1322-F249-C85199063546}"/>
              </a:ext>
            </a:extLst>
          </p:cNvPr>
          <p:cNvSpPr>
            <a:spLocks noGrp="1"/>
          </p:cNvSpPr>
          <p:nvPr>
            <p:ph idx="1"/>
          </p:nvPr>
        </p:nvSpPr>
        <p:spPr>
          <a:xfrm>
            <a:off x="5183188" y="2057400"/>
            <a:ext cx="6172200" cy="3803651"/>
          </a:xfrm>
        </p:spPr>
        <p:txBody>
          <a:bodyPr>
            <a:normAutofit/>
          </a:bodyPr>
          <a:lstStyle>
            <a:lvl1pPr>
              <a:defRPr sz="2000">
                <a:latin typeface="Inter" panose="020B0502030000000004" pitchFamily="34" charset="0"/>
                <a:ea typeface="Inter" panose="020B0502030000000004" pitchFamily="34" charset="0"/>
              </a:defRPr>
            </a:lvl1pPr>
            <a:lvl2pPr>
              <a:defRPr sz="1800">
                <a:latin typeface="Inter" panose="020B0502030000000004" pitchFamily="34" charset="0"/>
                <a:ea typeface="Inter" panose="020B0502030000000004" pitchFamily="34" charset="0"/>
              </a:defRPr>
            </a:lvl2pPr>
            <a:lvl3pPr>
              <a:defRPr sz="1600">
                <a:latin typeface="Inter" panose="020B0502030000000004" pitchFamily="34" charset="0"/>
                <a:ea typeface="Inter" panose="020B0502030000000004" pitchFamily="34" charset="0"/>
              </a:defRPr>
            </a:lvl3pPr>
            <a:lvl4pPr>
              <a:defRPr sz="1400">
                <a:latin typeface="Inter" panose="020B0502030000000004" pitchFamily="34" charset="0"/>
                <a:ea typeface="Inter" panose="020B0502030000000004" pitchFamily="34" charset="0"/>
              </a:defRPr>
            </a:lvl4pPr>
            <a:lvl5pPr>
              <a:defRPr sz="1400">
                <a:latin typeface="Inter" panose="020B0502030000000004" pitchFamily="34" charset="0"/>
                <a:ea typeface="Inter" panose="020B0502030000000004" pitchFamily="34" charset="0"/>
              </a:defRPr>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AF3E513E-9931-3F68-41D4-2D6851230B28}"/>
              </a:ext>
            </a:extLst>
          </p:cNvPr>
          <p:cNvSpPr>
            <a:spLocks noGrp="1"/>
          </p:cNvSpPr>
          <p:nvPr>
            <p:ph type="body" sz="half" idx="2"/>
          </p:nvPr>
        </p:nvSpPr>
        <p:spPr>
          <a:xfrm>
            <a:off x="839788" y="2057400"/>
            <a:ext cx="3932237" cy="3811588"/>
          </a:xfrm>
        </p:spPr>
        <p:txBody>
          <a:bodyPr>
            <a:normAutofit/>
          </a:bodyPr>
          <a:lstStyle>
            <a:lvl1pPr marL="0" indent="0">
              <a:lnSpc>
                <a:spcPct val="150000"/>
              </a:lnSpc>
              <a:buNone/>
              <a:defRPr sz="1800">
                <a:latin typeface="Inter" panose="020B0502030000000004" pitchFamily="34" charset="0"/>
                <a:ea typeface="Inter" panose="020B05020300000000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b-NO" dirty="0"/>
              <a:t>Klikk for å redigere tekststiler i malen</a:t>
            </a:r>
          </a:p>
        </p:txBody>
      </p:sp>
      <p:pic>
        <p:nvPicPr>
          <p:cNvPr id="5" name="Bilde 4">
            <a:extLst>
              <a:ext uri="{FF2B5EF4-FFF2-40B4-BE49-F238E27FC236}">
                <a16:creationId xmlns:a16="http://schemas.microsoft.com/office/drawing/2014/main" id="{860F98CF-181A-2FFE-175B-9E3E72C41430}"/>
              </a:ext>
            </a:extLst>
          </p:cNvPr>
          <p:cNvPicPr>
            <a:picLocks noChangeAspect="1"/>
          </p:cNvPicPr>
          <p:nvPr userDrawn="1"/>
        </p:nvPicPr>
        <p:blipFill>
          <a:blip r:embed="rId2"/>
          <a:stretch>
            <a:fillRect/>
          </a:stretch>
        </p:blipFill>
        <p:spPr>
          <a:xfrm>
            <a:off x="10637843" y="6363879"/>
            <a:ext cx="1149351" cy="262708"/>
          </a:xfrm>
          <a:prstGeom prst="rect">
            <a:avLst/>
          </a:prstGeom>
        </p:spPr>
      </p:pic>
      <p:sp>
        <p:nvSpPr>
          <p:cNvPr id="9" name="Tittel 8">
            <a:extLst>
              <a:ext uri="{FF2B5EF4-FFF2-40B4-BE49-F238E27FC236}">
                <a16:creationId xmlns:a16="http://schemas.microsoft.com/office/drawing/2014/main" id="{DD0831B7-C8A3-FAB7-E6ED-39C828DB9F90}"/>
              </a:ext>
            </a:extLst>
          </p:cNvPr>
          <p:cNvSpPr>
            <a:spLocks noGrp="1"/>
          </p:cNvSpPr>
          <p:nvPr>
            <p:ph type="title"/>
          </p:nvPr>
        </p:nvSpPr>
        <p:spPr/>
        <p:txBody>
          <a:bodyPr/>
          <a:lstStyle>
            <a:lvl1pPr>
              <a:defRPr lang="nb-NO" sz="4000" b="1" i="0" kern="1200" dirty="0">
                <a:solidFill>
                  <a:srgbClr val="350F4A"/>
                </a:solidFill>
                <a:latin typeface="Inter" panose="020B0502030000000004" pitchFamily="34" charset="0"/>
                <a:ea typeface="Inter" panose="020B0502030000000004" pitchFamily="34" charset="0"/>
                <a:cs typeface="+mj-cs"/>
              </a:defRPr>
            </a:lvl1pPr>
          </a:lstStyle>
          <a:p>
            <a:r>
              <a:rPr lang="nb-NO" dirty="0"/>
              <a:t>Klikk for å redigere tittelstil</a:t>
            </a:r>
          </a:p>
        </p:txBody>
      </p:sp>
    </p:spTree>
    <p:extLst>
      <p:ext uri="{BB962C8B-B14F-4D97-AF65-F5344CB8AC3E}">
        <p14:creationId xmlns:p14="http://schemas.microsoft.com/office/powerpoint/2010/main" val="2098701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576B372-F436-6B07-EFA9-45D4F2D9BCF7}"/>
              </a:ext>
            </a:extLst>
          </p:cNvPr>
          <p:cNvSpPr>
            <a:spLocks noGrp="1"/>
          </p:cNvSpPr>
          <p:nvPr>
            <p:ph type="title"/>
          </p:nvPr>
        </p:nvSpPr>
        <p:spPr>
          <a:xfrm>
            <a:off x="839788" y="457200"/>
            <a:ext cx="3932237" cy="1600200"/>
          </a:xfrm>
        </p:spPr>
        <p:txBody>
          <a:bodyPr anchor="b">
            <a:normAutofit/>
          </a:bodyPr>
          <a:lstStyle>
            <a:lvl1pPr>
              <a:defRPr sz="3200" b="1" i="0">
                <a:latin typeface="Inter Extra Bold" panose="020B0502030000000004" pitchFamily="34" charset="0"/>
                <a:ea typeface="Inter Extra Bold" panose="020B0502030000000004" pitchFamily="34" charset="0"/>
              </a:defRPr>
            </a:lvl1pPr>
          </a:lstStyle>
          <a:p>
            <a:r>
              <a:rPr lang="nb-NO" dirty="0"/>
              <a:t>Klikk for å redigere tittelstil</a:t>
            </a:r>
          </a:p>
        </p:txBody>
      </p:sp>
      <p:sp>
        <p:nvSpPr>
          <p:cNvPr id="4" name="Plassholder for tekst 3">
            <a:extLst>
              <a:ext uri="{FF2B5EF4-FFF2-40B4-BE49-F238E27FC236}">
                <a16:creationId xmlns:a16="http://schemas.microsoft.com/office/drawing/2014/main" id="{E5A04C13-3BFF-0895-2127-3260F3978192}"/>
              </a:ext>
            </a:extLst>
          </p:cNvPr>
          <p:cNvSpPr>
            <a:spLocks noGrp="1"/>
          </p:cNvSpPr>
          <p:nvPr>
            <p:ph type="body" sz="half" idx="2"/>
          </p:nvPr>
        </p:nvSpPr>
        <p:spPr>
          <a:xfrm>
            <a:off x="839788" y="2057400"/>
            <a:ext cx="3932237" cy="3811588"/>
          </a:xfrm>
        </p:spPr>
        <p:txBody>
          <a:bodyPr>
            <a:normAutofit/>
          </a:bodyPr>
          <a:lstStyle>
            <a:lvl1pPr marL="0" indent="0">
              <a:lnSpc>
                <a:spcPct val="150000"/>
              </a:lnSpc>
              <a:buNone/>
              <a:defRPr sz="1800">
                <a:latin typeface="Inter" panose="020B0502030000000004" pitchFamily="34" charset="0"/>
                <a:ea typeface="Inter" panose="020B05020300000000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b-NO" dirty="0"/>
              <a:t>Klikk for å redigere tekststiler i malen</a:t>
            </a:r>
          </a:p>
        </p:txBody>
      </p:sp>
      <p:pic>
        <p:nvPicPr>
          <p:cNvPr id="5" name="Bilde 4">
            <a:extLst>
              <a:ext uri="{FF2B5EF4-FFF2-40B4-BE49-F238E27FC236}">
                <a16:creationId xmlns:a16="http://schemas.microsoft.com/office/drawing/2014/main" id="{1433EA1C-289F-5865-8A92-0044E4BA1F76}"/>
              </a:ext>
            </a:extLst>
          </p:cNvPr>
          <p:cNvPicPr>
            <a:picLocks noChangeAspect="1"/>
          </p:cNvPicPr>
          <p:nvPr userDrawn="1"/>
        </p:nvPicPr>
        <p:blipFill>
          <a:blip r:embed="rId2"/>
          <a:stretch>
            <a:fillRect/>
          </a:stretch>
        </p:blipFill>
        <p:spPr>
          <a:xfrm>
            <a:off x="10637842" y="6363879"/>
            <a:ext cx="1149351" cy="262708"/>
          </a:xfrm>
          <a:prstGeom prst="rect">
            <a:avLst/>
          </a:prstGeom>
        </p:spPr>
      </p:pic>
      <p:sp>
        <p:nvSpPr>
          <p:cNvPr id="6" name="Plassholder for bilde 6">
            <a:extLst>
              <a:ext uri="{FF2B5EF4-FFF2-40B4-BE49-F238E27FC236}">
                <a16:creationId xmlns:a16="http://schemas.microsoft.com/office/drawing/2014/main" id="{F02D9A3A-2B25-ABF3-ED42-A899BB0CDEBC}"/>
              </a:ext>
            </a:extLst>
          </p:cNvPr>
          <p:cNvSpPr>
            <a:spLocks noGrp="1"/>
          </p:cNvSpPr>
          <p:nvPr>
            <p:ph type="pic" sz="quarter" idx="10"/>
          </p:nvPr>
        </p:nvSpPr>
        <p:spPr>
          <a:xfrm>
            <a:off x="4901938" y="537328"/>
            <a:ext cx="6450274" cy="5331660"/>
          </a:xfrm>
          <a:prstGeom prst="roundRect">
            <a:avLst>
              <a:gd name="adj" fmla="val 3019"/>
            </a:avLst>
          </a:prstGeom>
        </p:spPr>
        <p:txBody>
          <a:bodyPr/>
          <a:lstStyle/>
          <a:p>
            <a:endParaRPr lang="nb-NO"/>
          </a:p>
        </p:txBody>
      </p:sp>
    </p:spTree>
    <p:extLst>
      <p:ext uri="{BB962C8B-B14F-4D97-AF65-F5344CB8AC3E}">
        <p14:creationId xmlns:p14="http://schemas.microsoft.com/office/powerpoint/2010/main" val="2681168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ilde med tekst">
    <p:spTree>
      <p:nvGrpSpPr>
        <p:cNvPr id="1" name=""/>
        <p:cNvGrpSpPr/>
        <p:nvPr/>
      </p:nvGrpSpPr>
      <p:grpSpPr>
        <a:xfrm>
          <a:off x="0" y="0"/>
          <a:ext cx="0" cy="0"/>
          <a:chOff x="0" y="0"/>
          <a:chExt cx="0" cy="0"/>
        </a:xfrm>
      </p:grpSpPr>
      <p:sp>
        <p:nvSpPr>
          <p:cNvPr id="6" name="Plassholder for bilde 6">
            <a:extLst>
              <a:ext uri="{FF2B5EF4-FFF2-40B4-BE49-F238E27FC236}">
                <a16:creationId xmlns:a16="http://schemas.microsoft.com/office/drawing/2014/main" id="{F02D9A3A-2B25-ABF3-ED42-A899BB0CDEBC}"/>
              </a:ext>
            </a:extLst>
          </p:cNvPr>
          <p:cNvSpPr>
            <a:spLocks noGrp="1"/>
          </p:cNvSpPr>
          <p:nvPr>
            <p:ph type="pic" sz="quarter" idx="10"/>
          </p:nvPr>
        </p:nvSpPr>
        <p:spPr>
          <a:xfrm>
            <a:off x="6874328" y="0"/>
            <a:ext cx="5317671" cy="7086600"/>
          </a:xfrm>
          <a:prstGeom prst="rect">
            <a:avLst/>
          </a:prstGeom>
        </p:spPr>
        <p:txBody>
          <a:bodyPr/>
          <a:lstStyle/>
          <a:p>
            <a:endParaRPr lang="nb-NO"/>
          </a:p>
        </p:txBody>
      </p:sp>
      <p:sp>
        <p:nvSpPr>
          <p:cNvPr id="2" name="Tittel 1">
            <a:extLst>
              <a:ext uri="{FF2B5EF4-FFF2-40B4-BE49-F238E27FC236}">
                <a16:creationId xmlns:a16="http://schemas.microsoft.com/office/drawing/2014/main" id="{9576B372-F436-6B07-EFA9-45D4F2D9BCF7}"/>
              </a:ext>
            </a:extLst>
          </p:cNvPr>
          <p:cNvSpPr>
            <a:spLocks noGrp="1"/>
          </p:cNvSpPr>
          <p:nvPr>
            <p:ph type="title"/>
          </p:nvPr>
        </p:nvSpPr>
        <p:spPr>
          <a:xfrm>
            <a:off x="839788" y="457200"/>
            <a:ext cx="5256212" cy="1600200"/>
          </a:xfrm>
        </p:spPr>
        <p:txBody>
          <a:bodyPr anchor="b">
            <a:normAutofit/>
          </a:bodyPr>
          <a:lstStyle>
            <a:lvl1pPr>
              <a:defRPr sz="3600" b="1" i="0">
                <a:latin typeface="Inter Extra Bold" panose="020B0502030000000004" pitchFamily="34" charset="0"/>
                <a:ea typeface="Inter Extra Bold" panose="020B0502030000000004" pitchFamily="34" charset="0"/>
              </a:defRPr>
            </a:lvl1pPr>
          </a:lstStyle>
          <a:p>
            <a:r>
              <a:rPr lang="nb-NO" dirty="0"/>
              <a:t>Klikk for å redigere tittelstil</a:t>
            </a:r>
          </a:p>
        </p:txBody>
      </p:sp>
      <p:sp>
        <p:nvSpPr>
          <p:cNvPr id="4" name="Plassholder for tekst 3">
            <a:extLst>
              <a:ext uri="{FF2B5EF4-FFF2-40B4-BE49-F238E27FC236}">
                <a16:creationId xmlns:a16="http://schemas.microsoft.com/office/drawing/2014/main" id="{E5A04C13-3BFF-0895-2127-3260F3978192}"/>
              </a:ext>
            </a:extLst>
          </p:cNvPr>
          <p:cNvSpPr>
            <a:spLocks noGrp="1"/>
          </p:cNvSpPr>
          <p:nvPr>
            <p:ph type="body" sz="half" idx="2"/>
          </p:nvPr>
        </p:nvSpPr>
        <p:spPr>
          <a:xfrm>
            <a:off x="839788" y="2334986"/>
            <a:ext cx="5256212" cy="3534002"/>
          </a:xfrm>
        </p:spPr>
        <p:txBody>
          <a:bodyPr>
            <a:normAutofit/>
          </a:bodyPr>
          <a:lstStyle>
            <a:lvl1pPr marL="0" indent="0">
              <a:lnSpc>
                <a:spcPct val="150000"/>
              </a:lnSpc>
              <a:buNone/>
              <a:defRPr sz="1800">
                <a:latin typeface="Inter" panose="020B0502030000000004" pitchFamily="34" charset="0"/>
                <a:ea typeface="Inter" panose="020B05020300000000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b-NO" dirty="0"/>
              <a:t>Klikk for å redigere tekststiler i malen</a:t>
            </a:r>
          </a:p>
        </p:txBody>
      </p:sp>
    </p:spTree>
    <p:extLst>
      <p:ext uri="{BB962C8B-B14F-4D97-AF65-F5344CB8AC3E}">
        <p14:creationId xmlns:p14="http://schemas.microsoft.com/office/powerpoint/2010/main" val="1231517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9F1AE0F-B581-C3ED-E9DA-9FD54186CAE7}"/>
              </a:ext>
            </a:extLst>
          </p:cNvPr>
          <p:cNvSpPr>
            <a:spLocks noGrp="1"/>
          </p:cNvSpPr>
          <p:nvPr>
            <p:ph type="ctrTitle"/>
          </p:nvPr>
        </p:nvSpPr>
        <p:spPr>
          <a:xfrm>
            <a:off x="1524001" y="1122363"/>
            <a:ext cx="5396060" cy="2387600"/>
          </a:xfrm>
        </p:spPr>
        <p:txBody>
          <a:bodyPr anchor="b">
            <a:noAutofit/>
          </a:bodyPr>
          <a:lstStyle>
            <a:lvl1pPr algn="ctr">
              <a:defRPr sz="4400" b="1" i="0">
                <a:solidFill>
                  <a:srgbClr val="29084C"/>
                </a:solidFill>
                <a:latin typeface="Nunito Black" pitchFamily="2" charset="77"/>
              </a:defRPr>
            </a:lvl1pPr>
          </a:lstStyle>
          <a:p>
            <a:r>
              <a:rPr lang="nb-NO" dirty="0"/>
              <a:t>Klikk for å redigere tittelstil</a:t>
            </a:r>
          </a:p>
        </p:txBody>
      </p:sp>
      <p:sp>
        <p:nvSpPr>
          <p:cNvPr id="3" name="Undertittel 2">
            <a:extLst>
              <a:ext uri="{FF2B5EF4-FFF2-40B4-BE49-F238E27FC236}">
                <a16:creationId xmlns:a16="http://schemas.microsoft.com/office/drawing/2014/main" id="{B6734121-DB0A-06A3-EF8E-EC0C7FDEBFFA}"/>
              </a:ext>
            </a:extLst>
          </p:cNvPr>
          <p:cNvSpPr>
            <a:spLocks noGrp="1"/>
          </p:cNvSpPr>
          <p:nvPr>
            <p:ph type="subTitle" idx="1"/>
          </p:nvPr>
        </p:nvSpPr>
        <p:spPr>
          <a:xfrm>
            <a:off x="1523999" y="3602038"/>
            <a:ext cx="5396061" cy="1655762"/>
          </a:xfrm>
        </p:spPr>
        <p:txBody>
          <a:bodyPr>
            <a:normAutofit/>
          </a:bodyPr>
          <a:lstStyle>
            <a:lvl1pPr marL="0" indent="0" algn="ctr">
              <a:lnSpc>
                <a:spcPct val="150000"/>
              </a:lnSpc>
              <a:buNone/>
              <a:defRPr sz="2000" b="0" i="1">
                <a:solidFill>
                  <a:srgbClr val="29084C"/>
                </a:solidFill>
                <a:latin typeface="Inter" panose="020B0502030000000004" pitchFamily="34" charset="0"/>
                <a:ea typeface="Inter" panose="020B05020300000000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b-NO" dirty="0"/>
              <a:t>Klikk for å redigere undertittelstil i malen</a:t>
            </a:r>
          </a:p>
        </p:txBody>
      </p:sp>
      <p:pic>
        <p:nvPicPr>
          <p:cNvPr id="6" name="Bilde 5">
            <a:extLst>
              <a:ext uri="{FF2B5EF4-FFF2-40B4-BE49-F238E27FC236}">
                <a16:creationId xmlns:a16="http://schemas.microsoft.com/office/drawing/2014/main" id="{36585E88-C501-F363-69D8-A99337155363}"/>
              </a:ext>
            </a:extLst>
          </p:cNvPr>
          <p:cNvPicPr>
            <a:picLocks noChangeAspect="1"/>
          </p:cNvPicPr>
          <p:nvPr userDrawn="1"/>
        </p:nvPicPr>
        <p:blipFill>
          <a:blip r:embed="rId2"/>
          <a:stretch>
            <a:fillRect/>
          </a:stretch>
        </p:blipFill>
        <p:spPr>
          <a:xfrm>
            <a:off x="6777183" y="816985"/>
            <a:ext cx="4918652" cy="4918652"/>
          </a:xfrm>
          <a:prstGeom prst="rect">
            <a:avLst/>
          </a:prstGeom>
        </p:spPr>
      </p:pic>
    </p:spTree>
    <p:extLst>
      <p:ext uri="{BB962C8B-B14F-4D97-AF65-F5344CB8AC3E}">
        <p14:creationId xmlns:p14="http://schemas.microsoft.com/office/powerpoint/2010/main" val="644575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A35A09-EF8D-610C-BF8A-4E74E95DAEDC}"/>
              </a:ext>
            </a:extLst>
          </p:cNvPr>
          <p:cNvSpPr>
            <a:spLocks noGrp="1"/>
          </p:cNvSpPr>
          <p:nvPr>
            <p:ph type="title"/>
          </p:nvPr>
        </p:nvSpPr>
        <p:spPr>
          <a:xfrm>
            <a:off x="831849" y="1709738"/>
            <a:ext cx="10515600" cy="2852737"/>
          </a:xfrm>
        </p:spPr>
        <p:txBody>
          <a:bodyPr anchor="b">
            <a:normAutofit/>
          </a:bodyPr>
          <a:lstStyle>
            <a:lvl1pPr>
              <a:defRPr sz="4800" b="1" i="0">
                <a:solidFill>
                  <a:srgbClr val="340E4B"/>
                </a:solidFill>
                <a:latin typeface="Nunito" pitchFamily="2" charset="77"/>
                <a:ea typeface="Inter" panose="020B0502030000000004" pitchFamily="34" charset="0"/>
              </a:defRPr>
            </a:lvl1pPr>
          </a:lstStyle>
          <a:p>
            <a:r>
              <a:rPr lang="nb-NO" dirty="0"/>
              <a:t>Klikk for å redigere tittelstil</a:t>
            </a:r>
          </a:p>
        </p:txBody>
      </p:sp>
      <p:sp>
        <p:nvSpPr>
          <p:cNvPr id="3" name="Plassholder for tekst 2">
            <a:extLst>
              <a:ext uri="{FF2B5EF4-FFF2-40B4-BE49-F238E27FC236}">
                <a16:creationId xmlns:a16="http://schemas.microsoft.com/office/drawing/2014/main" id="{DDA6B2B1-02E3-F437-5AC7-8B6DD10760A7}"/>
              </a:ext>
            </a:extLst>
          </p:cNvPr>
          <p:cNvSpPr>
            <a:spLocks noGrp="1"/>
          </p:cNvSpPr>
          <p:nvPr>
            <p:ph type="body" idx="1"/>
          </p:nvPr>
        </p:nvSpPr>
        <p:spPr>
          <a:xfrm>
            <a:off x="831849" y="4589465"/>
            <a:ext cx="10515600" cy="1500187"/>
          </a:xfrm>
        </p:spPr>
        <p:txBody>
          <a:bodyPr>
            <a:normAutofit/>
          </a:bodyPr>
          <a:lstStyle>
            <a:lvl1pPr marL="0" indent="0">
              <a:lnSpc>
                <a:spcPct val="150000"/>
              </a:lnSpc>
              <a:buNone/>
              <a:defRPr sz="1800" b="0" i="1">
                <a:solidFill>
                  <a:schemeClr val="tx1"/>
                </a:solidFill>
                <a:latin typeface="Inter" panose="020B0502030000000004" pitchFamily="34" charset="0"/>
                <a:ea typeface="Inter" panose="020B0502030000000004" pitchFamily="34" charset="0"/>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nb-NO" dirty="0"/>
              <a:t>Klikk for å redigere tekststiler i malen</a:t>
            </a:r>
          </a:p>
        </p:txBody>
      </p:sp>
      <p:pic>
        <p:nvPicPr>
          <p:cNvPr id="4" name="Bilde 3">
            <a:extLst>
              <a:ext uri="{FF2B5EF4-FFF2-40B4-BE49-F238E27FC236}">
                <a16:creationId xmlns:a16="http://schemas.microsoft.com/office/drawing/2014/main" id="{8C324F4B-DE81-D254-8838-2E2E87268B71}"/>
              </a:ext>
            </a:extLst>
          </p:cNvPr>
          <p:cNvPicPr>
            <a:picLocks noChangeAspect="1"/>
          </p:cNvPicPr>
          <p:nvPr userDrawn="1"/>
        </p:nvPicPr>
        <p:blipFill>
          <a:blip r:embed="rId2"/>
          <a:stretch>
            <a:fillRect/>
          </a:stretch>
        </p:blipFill>
        <p:spPr>
          <a:xfrm>
            <a:off x="10637842" y="6363879"/>
            <a:ext cx="1149351" cy="262708"/>
          </a:xfrm>
          <a:prstGeom prst="rect">
            <a:avLst/>
          </a:prstGeom>
        </p:spPr>
      </p:pic>
    </p:spTree>
    <p:extLst>
      <p:ext uri="{BB962C8B-B14F-4D97-AF65-F5344CB8AC3E}">
        <p14:creationId xmlns:p14="http://schemas.microsoft.com/office/powerpoint/2010/main" val="33825562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19111C2-F459-14B1-2FAE-2C83530C0A58}"/>
              </a:ext>
            </a:extLst>
          </p:cNvPr>
          <p:cNvSpPr>
            <a:spLocks noGrp="1"/>
          </p:cNvSpPr>
          <p:nvPr>
            <p:ph type="title"/>
          </p:nvPr>
        </p:nvSpPr>
        <p:spPr/>
        <p:txBody>
          <a:bodyPr>
            <a:normAutofit/>
          </a:bodyPr>
          <a:lstStyle>
            <a:lvl1pPr>
              <a:defRPr sz="4000" b="1" i="0">
                <a:solidFill>
                  <a:srgbClr val="350F4A"/>
                </a:solidFill>
                <a:latin typeface="Inter" panose="020B0502030000000004" pitchFamily="34" charset="0"/>
                <a:ea typeface="Inter" panose="020B0502030000000004" pitchFamily="34" charset="0"/>
              </a:defRPr>
            </a:lvl1pPr>
          </a:lstStyle>
          <a:p>
            <a:r>
              <a:rPr lang="nb-NO"/>
              <a:t>Klikk for å redigere tittelstil</a:t>
            </a:r>
          </a:p>
        </p:txBody>
      </p:sp>
      <p:sp>
        <p:nvSpPr>
          <p:cNvPr id="3" name="Plassholder for innhold 2">
            <a:extLst>
              <a:ext uri="{FF2B5EF4-FFF2-40B4-BE49-F238E27FC236}">
                <a16:creationId xmlns:a16="http://schemas.microsoft.com/office/drawing/2014/main" id="{F47AB400-D5D6-4BFB-E47E-B622E28F5DE5}"/>
              </a:ext>
            </a:extLst>
          </p:cNvPr>
          <p:cNvSpPr>
            <a:spLocks noGrp="1"/>
          </p:cNvSpPr>
          <p:nvPr>
            <p:ph idx="1"/>
          </p:nvPr>
        </p:nvSpPr>
        <p:spPr/>
        <p:txBody>
          <a:bodyPr>
            <a:normAutofit/>
          </a:bodyPr>
          <a:lstStyle>
            <a:lvl1pPr>
              <a:lnSpc>
                <a:spcPct val="100000"/>
              </a:lnSpc>
              <a:defRPr sz="2000">
                <a:latin typeface="Inter" panose="020B0502030000000004" pitchFamily="34" charset="0"/>
                <a:ea typeface="Inter" panose="020B0502030000000004" pitchFamily="34" charset="0"/>
              </a:defRPr>
            </a:lvl1pPr>
            <a:lvl2pPr>
              <a:lnSpc>
                <a:spcPct val="100000"/>
              </a:lnSpc>
              <a:defRPr sz="1800">
                <a:latin typeface="Inter" panose="020B0502030000000004" pitchFamily="34" charset="0"/>
                <a:ea typeface="Inter" panose="020B0502030000000004" pitchFamily="34" charset="0"/>
              </a:defRPr>
            </a:lvl2pPr>
            <a:lvl3pPr>
              <a:lnSpc>
                <a:spcPct val="100000"/>
              </a:lnSpc>
              <a:defRPr sz="1600">
                <a:latin typeface="Inter" panose="020B0502030000000004" pitchFamily="34" charset="0"/>
                <a:ea typeface="Inter" panose="020B0502030000000004" pitchFamily="34" charset="0"/>
              </a:defRPr>
            </a:lvl3pPr>
            <a:lvl4pPr>
              <a:lnSpc>
                <a:spcPct val="100000"/>
              </a:lnSpc>
              <a:defRPr sz="1400">
                <a:latin typeface="Inter" panose="020B0502030000000004" pitchFamily="34" charset="0"/>
                <a:ea typeface="Inter" panose="020B0502030000000004" pitchFamily="34" charset="0"/>
              </a:defRPr>
            </a:lvl4pPr>
            <a:lvl5pPr>
              <a:lnSpc>
                <a:spcPct val="100000"/>
              </a:lnSpc>
              <a:defRPr sz="1400">
                <a:latin typeface="Inter" panose="020B0502030000000004" pitchFamily="34" charset="0"/>
                <a:ea typeface="Inter" panose="020B05020300000000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4" name="Bilde 3">
            <a:extLst>
              <a:ext uri="{FF2B5EF4-FFF2-40B4-BE49-F238E27FC236}">
                <a16:creationId xmlns:a16="http://schemas.microsoft.com/office/drawing/2014/main" id="{ABD2B1B3-BF17-58E6-ED8D-D93D771B18B8}"/>
              </a:ext>
            </a:extLst>
          </p:cNvPr>
          <p:cNvPicPr>
            <a:picLocks noChangeAspect="1"/>
          </p:cNvPicPr>
          <p:nvPr userDrawn="1"/>
        </p:nvPicPr>
        <p:blipFill>
          <a:blip r:embed="rId2"/>
          <a:stretch>
            <a:fillRect/>
          </a:stretch>
        </p:blipFill>
        <p:spPr>
          <a:xfrm>
            <a:off x="10637842" y="6363879"/>
            <a:ext cx="1149351" cy="262708"/>
          </a:xfrm>
          <a:prstGeom prst="rect">
            <a:avLst/>
          </a:prstGeom>
        </p:spPr>
      </p:pic>
    </p:spTree>
    <p:extLst>
      <p:ext uri="{BB962C8B-B14F-4D97-AF65-F5344CB8AC3E}">
        <p14:creationId xmlns:p14="http://schemas.microsoft.com/office/powerpoint/2010/main" val="1841590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tekstboks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3E27CB8-2FF2-26C2-F5F7-6D4A70D7D591}"/>
              </a:ext>
            </a:extLst>
          </p:cNvPr>
          <p:cNvSpPr>
            <a:spLocks noGrp="1"/>
          </p:cNvSpPr>
          <p:nvPr>
            <p:ph type="title"/>
          </p:nvPr>
        </p:nvSpPr>
        <p:spPr/>
        <p:txBody>
          <a:bodyPr>
            <a:normAutofit/>
          </a:bodyPr>
          <a:lstStyle>
            <a:lvl1pPr>
              <a:defRPr lang="nb-NO" sz="4000" b="1" i="0" kern="1200" dirty="0">
                <a:solidFill>
                  <a:srgbClr val="350F4A"/>
                </a:solidFill>
                <a:latin typeface="Inter" panose="020B0502030000000004" pitchFamily="34" charset="0"/>
                <a:ea typeface="Inter" panose="020B0502030000000004" pitchFamily="34" charset="0"/>
                <a:cs typeface="+mj-cs"/>
              </a:defRPr>
            </a:lvl1pPr>
          </a:lstStyle>
          <a:p>
            <a:r>
              <a:rPr lang="nb-NO"/>
              <a:t>Klikk for å redigere tittelstil</a:t>
            </a:r>
          </a:p>
        </p:txBody>
      </p:sp>
      <p:sp>
        <p:nvSpPr>
          <p:cNvPr id="3" name="Plassholder for innhold 2">
            <a:extLst>
              <a:ext uri="{FF2B5EF4-FFF2-40B4-BE49-F238E27FC236}">
                <a16:creationId xmlns:a16="http://schemas.microsoft.com/office/drawing/2014/main" id="{19C1393B-581C-68BE-9C8F-3148712E7296}"/>
              </a:ext>
            </a:extLst>
          </p:cNvPr>
          <p:cNvSpPr>
            <a:spLocks noGrp="1"/>
          </p:cNvSpPr>
          <p:nvPr>
            <p:ph sz="half" idx="1"/>
          </p:nvPr>
        </p:nvSpPr>
        <p:spPr>
          <a:xfrm>
            <a:off x="838200" y="1825625"/>
            <a:ext cx="5181600" cy="4351338"/>
          </a:xfrm>
        </p:spPr>
        <p:txBody>
          <a:bodyPr>
            <a:normAutofit/>
          </a:bodyPr>
          <a:lstStyle>
            <a:lvl1pPr>
              <a:lnSpc>
                <a:spcPct val="100000"/>
              </a:lnSpc>
              <a:defRPr sz="2000">
                <a:latin typeface="Inter" panose="020B0502030000000004" pitchFamily="34" charset="0"/>
                <a:ea typeface="Inter" panose="020B0502030000000004" pitchFamily="34" charset="0"/>
              </a:defRPr>
            </a:lvl1pPr>
            <a:lvl2pPr>
              <a:lnSpc>
                <a:spcPct val="100000"/>
              </a:lnSpc>
              <a:defRPr sz="1800">
                <a:latin typeface="Inter" panose="020B0502030000000004" pitchFamily="34" charset="0"/>
                <a:ea typeface="Inter" panose="020B0502030000000004" pitchFamily="34" charset="0"/>
              </a:defRPr>
            </a:lvl2pPr>
            <a:lvl3pPr>
              <a:lnSpc>
                <a:spcPct val="100000"/>
              </a:lnSpc>
              <a:defRPr sz="1600">
                <a:latin typeface="Inter" panose="020B0502030000000004" pitchFamily="34" charset="0"/>
                <a:ea typeface="Inter" panose="020B0502030000000004" pitchFamily="34" charset="0"/>
              </a:defRPr>
            </a:lvl3pPr>
            <a:lvl4pPr>
              <a:lnSpc>
                <a:spcPct val="100000"/>
              </a:lnSpc>
              <a:defRPr sz="1400">
                <a:latin typeface="Inter" panose="020B0502030000000004" pitchFamily="34" charset="0"/>
                <a:ea typeface="Inter" panose="020B0502030000000004" pitchFamily="34" charset="0"/>
              </a:defRPr>
            </a:lvl4pPr>
            <a:lvl5pPr>
              <a:lnSpc>
                <a:spcPct val="100000"/>
              </a:lnSpc>
              <a:defRPr sz="1400">
                <a:latin typeface="Inter" panose="020B0502030000000004" pitchFamily="34" charset="0"/>
                <a:ea typeface="Inter" panose="020B05020300000000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C273F511-91ED-F166-ED10-BB638299DB49}"/>
              </a:ext>
            </a:extLst>
          </p:cNvPr>
          <p:cNvSpPr>
            <a:spLocks noGrp="1"/>
          </p:cNvSpPr>
          <p:nvPr>
            <p:ph sz="half" idx="2"/>
          </p:nvPr>
        </p:nvSpPr>
        <p:spPr>
          <a:xfrm>
            <a:off x="6172200" y="1825625"/>
            <a:ext cx="5181600" cy="4351338"/>
          </a:xfrm>
        </p:spPr>
        <p:txBody>
          <a:bodyPr>
            <a:normAutofit/>
          </a:bodyPr>
          <a:lstStyle>
            <a:lvl1pPr>
              <a:lnSpc>
                <a:spcPct val="100000"/>
              </a:lnSpc>
              <a:defRPr sz="2000">
                <a:latin typeface="Inter" panose="020B0502030000000004" pitchFamily="34" charset="0"/>
                <a:ea typeface="Inter" panose="020B0502030000000004" pitchFamily="34" charset="0"/>
              </a:defRPr>
            </a:lvl1pPr>
            <a:lvl2pPr>
              <a:lnSpc>
                <a:spcPct val="100000"/>
              </a:lnSpc>
              <a:defRPr sz="1800">
                <a:latin typeface="Inter" panose="020B0502030000000004" pitchFamily="34" charset="0"/>
                <a:ea typeface="Inter" panose="020B0502030000000004" pitchFamily="34" charset="0"/>
              </a:defRPr>
            </a:lvl2pPr>
            <a:lvl3pPr>
              <a:lnSpc>
                <a:spcPct val="100000"/>
              </a:lnSpc>
              <a:defRPr sz="1600">
                <a:latin typeface="Inter" panose="020B0502030000000004" pitchFamily="34" charset="0"/>
                <a:ea typeface="Inter" panose="020B0502030000000004" pitchFamily="34" charset="0"/>
              </a:defRPr>
            </a:lvl3pPr>
            <a:lvl4pPr>
              <a:lnSpc>
                <a:spcPct val="100000"/>
              </a:lnSpc>
              <a:defRPr sz="1400">
                <a:latin typeface="Inter" panose="020B0502030000000004" pitchFamily="34" charset="0"/>
                <a:ea typeface="Inter" panose="020B0502030000000004" pitchFamily="34" charset="0"/>
              </a:defRPr>
            </a:lvl4pPr>
            <a:lvl5pPr>
              <a:lnSpc>
                <a:spcPct val="100000"/>
              </a:lnSpc>
              <a:defRPr sz="1400">
                <a:latin typeface="Inter" panose="020B0502030000000004" pitchFamily="34" charset="0"/>
                <a:ea typeface="Inter" panose="020B05020300000000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Bilde 4">
            <a:extLst>
              <a:ext uri="{FF2B5EF4-FFF2-40B4-BE49-F238E27FC236}">
                <a16:creationId xmlns:a16="http://schemas.microsoft.com/office/drawing/2014/main" id="{12982A9D-E1A7-B33B-4405-3150CB71CBEE}"/>
              </a:ext>
            </a:extLst>
          </p:cNvPr>
          <p:cNvPicPr>
            <a:picLocks noChangeAspect="1"/>
          </p:cNvPicPr>
          <p:nvPr userDrawn="1"/>
        </p:nvPicPr>
        <p:blipFill>
          <a:blip r:embed="rId2"/>
          <a:stretch>
            <a:fillRect/>
          </a:stretch>
        </p:blipFill>
        <p:spPr>
          <a:xfrm>
            <a:off x="10637842" y="6363879"/>
            <a:ext cx="1149351" cy="262708"/>
          </a:xfrm>
          <a:prstGeom prst="rect">
            <a:avLst/>
          </a:prstGeom>
        </p:spPr>
      </p:pic>
    </p:spTree>
    <p:extLst>
      <p:ext uri="{BB962C8B-B14F-4D97-AF65-F5344CB8AC3E}">
        <p14:creationId xmlns:p14="http://schemas.microsoft.com/office/powerpoint/2010/main" val="3158233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A35A09-EF8D-610C-BF8A-4E74E95DAEDC}"/>
              </a:ext>
            </a:extLst>
          </p:cNvPr>
          <p:cNvSpPr>
            <a:spLocks noGrp="1"/>
          </p:cNvSpPr>
          <p:nvPr>
            <p:ph type="title"/>
          </p:nvPr>
        </p:nvSpPr>
        <p:spPr>
          <a:xfrm>
            <a:off x="831849" y="1709738"/>
            <a:ext cx="10515600" cy="2852737"/>
          </a:xfrm>
        </p:spPr>
        <p:txBody>
          <a:bodyPr anchor="b">
            <a:normAutofit/>
          </a:bodyPr>
          <a:lstStyle>
            <a:lvl1pPr>
              <a:defRPr sz="4800" b="1" i="0">
                <a:solidFill>
                  <a:srgbClr val="340E4B"/>
                </a:solidFill>
                <a:latin typeface="Nunito" pitchFamily="2" charset="77"/>
                <a:ea typeface="Inter" panose="020B0502030000000004" pitchFamily="34" charset="0"/>
              </a:defRPr>
            </a:lvl1pPr>
          </a:lstStyle>
          <a:p>
            <a:r>
              <a:rPr lang="nb-NO" dirty="0"/>
              <a:t>Klikk for å redigere tittelstil</a:t>
            </a:r>
          </a:p>
        </p:txBody>
      </p:sp>
      <p:sp>
        <p:nvSpPr>
          <p:cNvPr id="3" name="Plassholder for tekst 2">
            <a:extLst>
              <a:ext uri="{FF2B5EF4-FFF2-40B4-BE49-F238E27FC236}">
                <a16:creationId xmlns:a16="http://schemas.microsoft.com/office/drawing/2014/main" id="{DDA6B2B1-02E3-F437-5AC7-8B6DD10760A7}"/>
              </a:ext>
            </a:extLst>
          </p:cNvPr>
          <p:cNvSpPr>
            <a:spLocks noGrp="1"/>
          </p:cNvSpPr>
          <p:nvPr>
            <p:ph type="body" idx="1"/>
          </p:nvPr>
        </p:nvSpPr>
        <p:spPr>
          <a:xfrm>
            <a:off x="831849" y="4589465"/>
            <a:ext cx="10515600" cy="1500187"/>
          </a:xfrm>
        </p:spPr>
        <p:txBody>
          <a:bodyPr>
            <a:normAutofit/>
          </a:bodyPr>
          <a:lstStyle>
            <a:lvl1pPr marL="0" indent="0">
              <a:lnSpc>
                <a:spcPct val="150000"/>
              </a:lnSpc>
              <a:buNone/>
              <a:defRPr sz="1800" b="0" i="1">
                <a:solidFill>
                  <a:schemeClr val="tx1"/>
                </a:solidFill>
                <a:latin typeface="Inter" panose="020B0502030000000004" pitchFamily="34" charset="0"/>
                <a:ea typeface="Inter" panose="020B0502030000000004" pitchFamily="34" charset="0"/>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nb-NO" dirty="0"/>
              <a:t>Klikk for å redigere tekststiler i malen</a:t>
            </a:r>
          </a:p>
        </p:txBody>
      </p:sp>
      <p:pic>
        <p:nvPicPr>
          <p:cNvPr id="4" name="Bilde 3">
            <a:extLst>
              <a:ext uri="{FF2B5EF4-FFF2-40B4-BE49-F238E27FC236}">
                <a16:creationId xmlns:a16="http://schemas.microsoft.com/office/drawing/2014/main" id="{8C324F4B-DE81-D254-8838-2E2E87268B71}"/>
              </a:ext>
            </a:extLst>
          </p:cNvPr>
          <p:cNvPicPr>
            <a:picLocks noChangeAspect="1"/>
          </p:cNvPicPr>
          <p:nvPr userDrawn="1"/>
        </p:nvPicPr>
        <p:blipFill>
          <a:blip r:embed="rId2"/>
          <a:stretch>
            <a:fillRect/>
          </a:stretch>
        </p:blipFill>
        <p:spPr>
          <a:xfrm>
            <a:off x="10637842" y="6363879"/>
            <a:ext cx="1149351" cy="262708"/>
          </a:xfrm>
          <a:prstGeom prst="rect">
            <a:avLst/>
          </a:prstGeom>
        </p:spPr>
      </p:pic>
    </p:spTree>
    <p:extLst>
      <p:ext uri="{BB962C8B-B14F-4D97-AF65-F5344CB8AC3E}">
        <p14:creationId xmlns:p14="http://schemas.microsoft.com/office/powerpoint/2010/main" val="6898350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e høyre">
    <p:spTree>
      <p:nvGrpSpPr>
        <p:cNvPr id="1" name=""/>
        <p:cNvGrpSpPr/>
        <p:nvPr/>
      </p:nvGrpSpPr>
      <p:grpSpPr>
        <a:xfrm>
          <a:off x="0" y="0"/>
          <a:ext cx="0" cy="0"/>
          <a:chOff x="0" y="0"/>
          <a:chExt cx="0" cy="0"/>
        </a:xfrm>
      </p:grpSpPr>
      <p:sp>
        <p:nvSpPr>
          <p:cNvPr id="9" name="Avrundet rektangel 8">
            <a:extLst>
              <a:ext uri="{FF2B5EF4-FFF2-40B4-BE49-F238E27FC236}">
                <a16:creationId xmlns:a16="http://schemas.microsoft.com/office/drawing/2014/main" id="{66E08578-599C-83ED-5C20-6C6BF5C6244F}"/>
              </a:ext>
            </a:extLst>
          </p:cNvPr>
          <p:cNvSpPr/>
          <p:nvPr userDrawn="1"/>
        </p:nvSpPr>
        <p:spPr>
          <a:xfrm>
            <a:off x="6513920" y="2017338"/>
            <a:ext cx="4623182" cy="3887882"/>
          </a:xfrm>
          <a:prstGeom prst="roundRect">
            <a:avLst>
              <a:gd name="adj" fmla="val 2361"/>
            </a:avLst>
          </a:prstGeom>
          <a:solidFill>
            <a:srgbClr val="340E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Plassholder for bilde 6">
            <a:extLst>
              <a:ext uri="{FF2B5EF4-FFF2-40B4-BE49-F238E27FC236}">
                <a16:creationId xmlns:a16="http://schemas.microsoft.com/office/drawing/2014/main" id="{3ACED7F2-5652-E82C-439E-E52987FE2C0E}"/>
              </a:ext>
            </a:extLst>
          </p:cNvPr>
          <p:cNvSpPr>
            <a:spLocks noGrp="1"/>
          </p:cNvSpPr>
          <p:nvPr>
            <p:ph type="pic" sz="quarter" idx="10"/>
          </p:nvPr>
        </p:nvSpPr>
        <p:spPr>
          <a:xfrm>
            <a:off x="6740386" y="1823038"/>
            <a:ext cx="4615817" cy="3874417"/>
          </a:xfrm>
          <a:prstGeom prst="roundRect">
            <a:avLst>
              <a:gd name="adj" fmla="val 3019"/>
            </a:avLst>
          </a:prstGeom>
        </p:spPr>
        <p:txBody>
          <a:bodyPr/>
          <a:lstStyle/>
          <a:p>
            <a:endParaRPr lang="nb-NO"/>
          </a:p>
        </p:txBody>
      </p:sp>
      <p:sp>
        <p:nvSpPr>
          <p:cNvPr id="2" name="Tittel 1">
            <a:extLst>
              <a:ext uri="{FF2B5EF4-FFF2-40B4-BE49-F238E27FC236}">
                <a16:creationId xmlns:a16="http://schemas.microsoft.com/office/drawing/2014/main" id="{B3E27CB8-2FF2-26C2-F5F7-6D4A70D7D591}"/>
              </a:ext>
            </a:extLst>
          </p:cNvPr>
          <p:cNvSpPr>
            <a:spLocks noGrp="1"/>
          </p:cNvSpPr>
          <p:nvPr>
            <p:ph type="title"/>
          </p:nvPr>
        </p:nvSpPr>
        <p:spPr/>
        <p:txBody>
          <a:bodyPr>
            <a:normAutofit/>
          </a:bodyPr>
          <a:lstStyle>
            <a:lvl1pPr>
              <a:defRPr lang="nb-NO" sz="4000" b="1" i="0" kern="1200" dirty="0">
                <a:solidFill>
                  <a:srgbClr val="350F4A"/>
                </a:solidFill>
                <a:latin typeface="Inter" panose="020B0502030000000004" pitchFamily="34" charset="0"/>
                <a:ea typeface="Inter" panose="020B0502030000000004" pitchFamily="34" charset="0"/>
                <a:cs typeface="+mj-cs"/>
              </a:defRPr>
            </a:lvl1pPr>
          </a:lstStyle>
          <a:p>
            <a:r>
              <a:rPr lang="nb-NO"/>
              <a:t>Klikk for å redigere tittelstil</a:t>
            </a:r>
          </a:p>
        </p:txBody>
      </p:sp>
      <p:sp>
        <p:nvSpPr>
          <p:cNvPr id="3" name="Plassholder for innhold 2">
            <a:extLst>
              <a:ext uri="{FF2B5EF4-FFF2-40B4-BE49-F238E27FC236}">
                <a16:creationId xmlns:a16="http://schemas.microsoft.com/office/drawing/2014/main" id="{19C1393B-581C-68BE-9C8F-3148712E7296}"/>
              </a:ext>
            </a:extLst>
          </p:cNvPr>
          <p:cNvSpPr>
            <a:spLocks noGrp="1"/>
          </p:cNvSpPr>
          <p:nvPr>
            <p:ph sz="half" idx="1"/>
          </p:nvPr>
        </p:nvSpPr>
        <p:spPr>
          <a:xfrm>
            <a:off x="838200" y="1825625"/>
            <a:ext cx="5181600" cy="4351338"/>
          </a:xfrm>
        </p:spPr>
        <p:txBody>
          <a:bodyPr>
            <a:normAutofit/>
          </a:bodyPr>
          <a:lstStyle>
            <a:lvl1pPr>
              <a:lnSpc>
                <a:spcPct val="100000"/>
              </a:lnSpc>
              <a:defRPr sz="2000">
                <a:latin typeface="Inter" panose="020B0502030000000004" pitchFamily="34" charset="0"/>
                <a:ea typeface="Inter" panose="020B0502030000000004" pitchFamily="34" charset="0"/>
              </a:defRPr>
            </a:lvl1pPr>
            <a:lvl2pPr>
              <a:lnSpc>
                <a:spcPct val="100000"/>
              </a:lnSpc>
              <a:defRPr sz="1800">
                <a:latin typeface="Inter" panose="020B0502030000000004" pitchFamily="34" charset="0"/>
                <a:ea typeface="Inter" panose="020B0502030000000004" pitchFamily="34" charset="0"/>
              </a:defRPr>
            </a:lvl2pPr>
            <a:lvl3pPr>
              <a:lnSpc>
                <a:spcPct val="100000"/>
              </a:lnSpc>
              <a:defRPr sz="1600">
                <a:latin typeface="Inter" panose="020B0502030000000004" pitchFamily="34" charset="0"/>
                <a:ea typeface="Inter" panose="020B0502030000000004" pitchFamily="34" charset="0"/>
              </a:defRPr>
            </a:lvl3pPr>
            <a:lvl4pPr>
              <a:lnSpc>
                <a:spcPct val="100000"/>
              </a:lnSpc>
              <a:defRPr sz="1400">
                <a:latin typeface="Inter" panose="020B0502030000000004" pitchFamily="34" charset="0"/>
                <a:ea typeface="Inter" panose="020B0502030000000004" pitchFamily="34" charset="0"/>
              </a:defRPr>
            </a:lvl4pPr>
            <a:lvl5pPr>
              <a:lnSpc>
                <a:spcPct val="100000"/>
              </a:lnSpc>
              <a:defRPr sz="1400">
                <a:latin typeface="Inter" panose="020B0502030000000004" pitchFamily="34" charset="0"/>
                <a:ea typeface="Inter" panose="020B05020300000000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Bilde 4">
            <a:extLst>
              <a:ext uri="{FF2B5EF4-FFF2-40B4-BE49-F238E27FC236}">
                <a16:creationId xmlns:a16="http://schemas.microsoft.com/office/drawing/2014/main" id="{12982A9D-E1A7-B33B-4405-3150CB71CBEE}"/>
              </a:ext>
            </a:extLst>
          </p:cNvPr>
          <p:cNvPicPr>
            <a:picLocks noChangeAspect="1"/>
          </p:cNvPicPr>
          <p:nvPr userDrawn="1"/>
        </p:nvPicPr>
        <p:blipFill>
          <a:blip r:embed="rId2"/>
          <a:stretch>
            <a:fillRect/>
          </a:stretch>
        </p:blipFill>
        <p:spPr>
          <a:xfrm>
            <a:off x="10637843" y="6363879"/>
            <a:ext cx="1149351" cy="262708"/>
          </a:xfrm>
          <a:prstGeom prst="rect">
            <a:avLst/>
          </a:prstGeom>
        </p:spPr>
      </p:pic>
    </p:spTree>
    <p:extLst>
      <p:ext uri="{BB962C8B-B14F-4D97-AF65-F5344CB8AC3E}">
        <p14:creationId xmlns:p14="http://schemas.microsoft.com/office/powerpoint/2010/main" val="6038261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Bilde høyre">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3ACED7F2-5652-E82C-439E-E52987FE2C0E}"/>
              </a:ext>
            </a:extLst>
          </p:cNvPr>
          <p:cNvSpPr>
            <a:spLocks noGrp="1"/>
          </p:cNvSpPr>
          <p:nvPr>
            <p:ph type="pic" sz="quarter" idx="10"/>
          </p:nvPr>
        </p:nvSpPr>
        <p:spPr>
          <a:xfrm>
            <a:off x="6096000" y="1823038"/>
            <a:ext cx="5260203" cy="4351338"/>
          </a:xfrm>
          <a:prstGeom prst="roundRect">
            <a:avLst>
              <a:gd name="adj" fmla="val 3019"/>
            </a:avLst>
          </a:prstGeom>
        </p:spPr>
        <p:txBody>
          <a:bodyPr/>
          <a:lstStyle/>
          <a:p>
            <a:endParaRPr lang="nb-NO"/>
          </a:p>
        </p:txBody>
      </p:sp>
      <p:sp>
        <p:nvSpPr>
          <p:cNvPr id="2" name="Tittel 1">
            <a:extLst>
              <a:ext uri="{FF2B5EF4-FFF2-40B4-BE49-F238E27FC236}">
                <a16:creationId xmlns:a16="http://schemas.microsoft.com/office/drawing/2014/main" id="{B3E27CB8-2FF2-26C2-F5F7-6D4A70D7D591}"/>
              </a:ext>
            </a:extLst>
          </p:cNvPr>
          <p:cNvSpPr>
            <a:spLocks noGrp="1"/>
          </p:cNvSpPr>
          <p:nvPr>
            <p:ph type="title"/>
          </p:nvPr>
        </p:nvSpPr>
        <p:spPr/>
        <p:txBody>
          <a:bodyPr>
            <a:normAutofit/>
          </a:bodyPr>
          <a:lstStyle>
            <a:lvl1pPr>
              <a:defRPr lang="nb-NO" sz="4000" b="1" i="0" kern="1200" dirty="0">
                <a:solidFill>
                  <a:srgbClr val="350F4A"/>
                </a:solidFill>
                <a:latin typeface="Inter" panose="020B0502030000000004" pitchFamily="34" charset="0"/>
                <a:ea typeface="Inter" panose="020B0502030000000004" pitchFamily="34" charset="0"/>
                <a:cs typeface="+mj-cs"/>
              </a:defRPr>
            </a:lvl1pPr>
          </a:lstStyle>
          <a:p>
            <a:r>
              <a:rPr lang="nb-NO"/>
              <a:t>Klikk for å redigere tittelstil</a:t>
            </a:r>
          </a:p>
        </p:txBody>
      </p:sp>
      <p:sp>
        <p:nvSpPr>
          <p:cNvPr id="3" name="Plassholder for innhold 2">
            <a:extLst>
              <a:ext uri="{FF2B5EF4-FFF2-40B4-BE49-F238E27FC236}">
                <a16:creationId xmlns:a16="http://schemas.microsoft.com/office/drawing/2014/main" id="{19C1393B-581C-68BE-9C8F-3148712E7296}"/>
              </a:ext>
            </a:extLst>
          </p:cNvPr>
          <p:cNvSpPr>
            <a:spLocks noGrp="1"/>
          </p:cNvSpPr>
          <p:nvPr>
            <p:ph sz="half" idx="1"/>
          </p:nvPr>
        </p:nvSpPr>
        <p:spPr>
          <a:xfrm>
            <a:off x="838200" y="1825625"/>
            <a:ext cx="5181600" cy="4351338"/>
          </a:xfrm>
        </p:spPr>
        <p:txBody>
          <a:bodyPr>
            <a:normAutofit/>
          </a:bodyPr>
          <a:lstStyle>
            <a:lvl1pPr>
              <a:lnSpc>
                <a:spcPct val="100000"/>
              </a:lnSpc>
              <a:defRPr sz="2000">
                <a:latin typeface="Inter" panose="020B0502030000000004" pitchFamily="34" charset="0"/>
                <a:ea typeface="Inter" panose="020B0502030000000004" pitchFamily="34" charset="0"/>
              </a:defRPr>
            </a:lvl1pPr>
            <a:lvl2pPr>
              <a:lnSpc>
                <a:spcPct val="100000"/>
              </a:lnSpc>
              <a:defRPr sz="1800">
                <a:latin typeface="Inter" panose="020B0502030000000004" pitchFamily="34" charset="0"/>
                <a:ea typeface="Inter" panose="020B0502030000000004" pitchFamily="34" charset="0"/>
              </a:defRPr>
            </a:lvl2pPr>
            <a:lvl3pPr>
              <a:lnSpc>
                <a:spcPct val="100000"/>
              </a:lnSpc>
              <a:defRPr sz="1600">
                <a:latin typeface="Inter" panose="020B0502030000000004" pitchFamily="34" charset="0"/>
                <a:ea typeface="Inter" panose="020B0502030000000004" pitchFamily="34" charset="0"/>
              </a:defRPr>
            </a:lvl3pPr>
            <a:lvl4pPr>
              <a:lnSpc>
                <a:spcPct val="100000"/>
              </a:lnSpc>
              <a:defRPr sz="1400">
                <a:latin typeface="Inter" panose="020B0502030000000004" pitchFamily="34" charset="0"/>
                <a:ea typeface="Inter" panose="020B0502030000000004" pitchFamily="34" charset="0"/>
              </a:defRPr>
            </a:lvl4pPr>
            <a:lvl5pPr>
              <a:lnSpc>
                <a:spcPct val="100000"/>
              </a:lnSpc>
              <a:defRPr sz="1400">
                <a:latin typeface="Inter" panose="020B0502030000000004" pitchFamily="34" charset="0"/>
                <a:ea typeface="Inter" panose="020B05020300000000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Bilde 4">
            <a:extLst>
              <a:ext uri="{FF2B5EF4-FFF2-40B4-BE49-F238E27FC236}">
                <a16:creationId xmlns:a16="http://schemas.microsoft.com/office/drawing/2014/main" id="{12982A9D-E1A7-B33B-4405-3150CB71CBEE}"/>
              </a:ext>
            </a:extLst>
          </p:cNvPr>
          <p:cNvPicPr>
            <a:picLocks noChangeAspect="1"/>
          </p:cNvPicPr>
          <p:nvPr userDrawn="1"/>
        </p:nvPicPr>
        <p:blipFill>
          <a:blip r:embed="rId2"/>
          <a:stretch>
            <a:fillRect/>
          </a:stretch>
        </p:blipFill>
        <p:spPr>
          <a:xfrm>
            <a:off x="10637843" y="6363879"/>
            <a:ext cx="1149351" cy="262708"/>
          </a:xfrm>
          <a:prstGeom prst="rect">
            <a:avLst/>
          </a:prstGeom>
        </p:spPr>
      </p:pic>
    </p:spTree>
    <p:extLst>
      <p:ext uri="{BB962C8B-B14F-4D97-AF65-F5344CB8AC3E}">
        <p14:creationId xmlns:p14="http://schemas.microsoft.com/office/powerpoint/2010/main" val="40057631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ilde høyre">
    <p:spTree>
      <p:nvGrpSpPr>
        <p:cNvPr id="1" name=""/>
        <p:cNvGrpSpPr/>
        <p:nvPr/>
      </p:nvGrpSpPr>
      <p:grpSpPr>
        <a:xfrm>
          <a:off x="0" y="0"/>
          <a:ext cx="0" cy="0"/>
          <a:chOff x="0" y="0"/>
          <a:chExt cx="0" cy="0"/>
        </a:xfrm>
      </p:grpSpPr>
      <p:sp>
        <p:nvSpPr>
          <p:cNvPr id="9" name="Avrundet rektangel 8">
            <a:extLst>
              <a:ext uri="{FF2B5EF4-FFF2-40B4-BE49-F238E27FC236}">
                <a16:creationId xmlns:a16="http://schemas.microsoft.com/office/drawing/2014/main" id="{66E08578-599C-83ED-5C20-6C6BF5C6244F}"/>
              </a:ext>
            </a:extLst>
          </p:cNvPr>
          <p:cNvSpPr/>
          <p:nvPr userDrawn="1"/>
        </p:nvSpPr>
        <p:spPr>
          <a:xfrm>
            <a:off x="6513920" y="2017338"/>
            <a:ext cx="4623182" cy="3887882"/>
          </a:xfrm>
          <a:prstGeom prst="roundRect">
            <a:avLst>
              <a:gd name="adj" fmla="val 2361"/>
            </a:avLst>
          </a:prstGeom>
          <a:solidFill>
            <a:srgbClr val="CDB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Plassholder for bilde 6">
            <a:extLst>
              <a:ext uri="{FF2B5EF4-FFF2-40B4-BE49-F238E27FC236}">
                <a16:creationId xmlns:a16="http://schemas.microsoft.com/office/drawing/2014/main" id="{3ACED7F2-5652-E82C-439E-E52987FE2C0E}"/>
              </a:ext>
            </a:extLst>
          </p:cNvPr>
          <p:cNvSpPr>
            <a:spLocks noGrp="1"/>
          </p:cNvSpPr>
          <p:nvPr>
            <p:ph type="pic" sz="quarter" idx="10"/>
          </p:nvPr>
        </p:nvSpPr>
        <p:spPr>
          <a:xfrm>
            <a:off x="6740386" y="1823038"/>
            <a:ext cx="4615817" cy="3874417"/>
          </a:xfrm>
          <a:prstGeom prst="roundRect">
            <a:avLst>
              <a:gd name="adj" fmla="val 3019"/>
            </a:avLst>
          </a:prstGeom>
        </p:spPr>
        <p:txBody>
          <a:bodyPr/>
          <a:lstStyle/>
          <a:p>
            <a:endParaRPr lang="nb-NO"/>
          </a:p>
        </p:txBody>
      </p:sp>
      <p:sp>
        <p:nvSpPr>
          <p:cNvPr id="2" name="Tittel 1">
            <a:extLst>
              <a:ext uri="{FF2B5EF4-FFF2-40B4-BE49-F238E27FC236}">
                <a16:creationId xmlns:a16="http://schemas.microsoft.com/office/drawing/2014/main" id="{B3E27CB8-2FF2-26C2-F5F7-6D4A70D7D591}"/>
              </a:ext>
            </a:extLst>
          </p:cNvPr>
          <p:cNvSpPr>
            <a:spLocks noGrp="1"/>
          </p:cNvSpPr>
          <p:nvPr>
            <p:ph type="title"/>
          </p:nvPr>
        </p:nvSpPr>
        <p:spPr/>
        <p:txBody>
          <a:bodyPr>
            <a:normAutofit/>
          </a:bodyPr>
          <a:lstStyle>
            <a:lvl1pPr>
              <a:defRPr lang="nb-NO" sz="4000" b="1" i="0" kern="1200" dirty="0">
                <a:solidFill>
                  <a:srgbClr val="350F4A"/>
                </a:solidFill>
                <a:latin typeface="Inter" panose="020B0502030000000004" pitchFamily="34" charset="0"/>
                <a:ea typeface="Inter" panose="020B0502030000000004" pitchFamily="34" charset="0"/>
                <a:cs typeface="+mj-cs"/>
              </a:defRPr>
            </a:lvl1pPr>
          </a:lstStyle>
          <a:p>
            <a:r>
              <a:rPr lang="nb-NO"/>
              <a:t>Klikk for å redigere tittelstil</a:t>
            </a:r>
          </a:p>
        </p:txBody>
      </p:sp>
      <p:sp>
        <p:nvSpPr>
          <p:cNvPr id="3" name="Plassholder for innhold 2">
            <a:extLst>
              <a:ext uri="{FF2B5EF4-FFF2-40B4-BE49-F238E27FC236}">
                <a16:creationId xmlns:a16="http://schemas.microsoft.com/office/drawing/2014/main" id="{19C1393B-581C-68BE-9C8F-3148712E7296}"/>
              </a:ext>
            </a:extLst>
          </p:cNvPr>
          <p:cNvSpPr>
            <a:spLocks noGrp="1"/>
          </p:cNvSpPr>
          <p:nvPr>
            <p:ph sz="half" idx="1"/>
          </p:nvPr>
        </p:nvSpPr>
        <p:spPr>
          <a:xfrm>
            <a:off x="838200" y="1825625"/>
            <a:ext cx="5181600" cy="4351338"/>
          </a:xfrm>
        </p:spPr>
        <p:txBody>
          <a:bodyPr>
            <a:normAutofit/>
          </a:bodyPr>
          <a:lstStyle>
            <a:lvl1pPr>
              <a:lnSpc>
                <a:spcPct val="100000"/>
              </a:lnSpc>
              <a:defRPr sz="2000">
                <a:latin typeface="Inter" panose="020B0502030000000004" pitchFamily="34" charset="0"/>
                <a:ea typeface="Inter" panose="020B0502030000000004" pitchFamily="34" charset="0"/>
              </a:defRPr>
            </a:lvl1pPr>
            <a:lvl2pPr>
              <a:lnSpc>
                <a:spcPct val="100000"/>
              </a:lnSpc>
              <a:defRPr sz="1800">
                <a:latin typeface="Inter" panose="020B0502030000000004" pitchFamily="34" charset="0"/>
                <a:ea typeface="Inter" panose="020B0502030000000004" pitchFamily="34" charset="0"/>
              </a:defRPr>
            </a:lvl2pPr>
            <a:lvl3pPr>
              <a:lnSpc>
                <a:spcPct val="100000"/>
              </a:lnSpc>
              <a:defRPr sz="1600">
                <a:latin typeface="Inter" panose="020B0502030000000004" pitchFamily="34" charset="0"/>
                <a:ea typeface="Inter" panose="020B0502030000000004" pitchFamily="34" charset="0"/>
              </a:defRPr>
            </a:lvl3pPr>
            <a:lvl4pPr>
              <a:lnSpc>
                <a:spcPct val="100000"/>
              </a:lnSpc>
              <a:defRPr sz="1400">
                <a:latin typeface="Inter" panose="020B0502030000000004" pitchFamily="34" charset="0"/>
                <a:ea typeface="Inter" panose="020B0502030000000004" pitchFamily="34" charset="0"/>
              </a:defRPr>
            </a:lvl4pPr>
            <a:lvl5pPr>
              <a:lnSpc>
                <a:spcPct val="100000"/>
              </a:lnSpc>
              <a:defRPr sz="1400">
                <a:latin typeface="Inter" panose="020B0502030000000004" pitchFamily="34" charset="0"/>
                <a:ea typeface="Inter" panose="020B05020300000000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Bilde 4">
            <a:extLst>
              <a:ext uri="{FF2B5EF4-FFF2-40B4-BE49-F238E27FC236}">
                <a16:creationId xmlns:a16="http://schemas.microsoft.com/office/drawing/2014/main" id="{12982A9D-E1A7-B33B-4405-3150CB71CBEE}"/>
              </a:ext>
            </a:extLst>
          </p:cNvPr>
          <p:cNvPicPr>
            <a:picLocks noChangeAspect="1"/>
          </p:cNvPicPr>
          <p:nvPr userDrawn="1"/>
        </p:nvPicPr>
        <p:blipFill>
          <a:blip r:embed="rId2"/>
          <a:stretch>
            <a:fillRect/>
          </a:stretch>
        </p:blipFill>
        <p:spPr>
          <a:xfrm>
            <a:off x="10637843" y="6363879"/>
            <a:ext cx="1149351" cy="262708"/>
          </a:xfrm>
          <a:prstGeom prst="rect">
            <a:avLst/>
          </a:prstGeom>
        </p:spPr>
      </p:pic>
    </p:spTree>
    <p:extLst>
      <p:ext uri="{BB962C8B-B14F-4D97-AF65-F5344CB8AC3E}">
        <p14:creationId xmlns:p14="http://schemas.microsoft.com/office/powerpoint/2010/main" val="11650143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de venstr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3E27CB8-2FF2-26C2-F5F7-6D4A70D7D591}"/>
              </a:ext>
            </a:extLst>
          </p:cNvPr>
          <p:cNvSpPr>
            <a:spLocks noGrp="1"/>
          </p:cNvSpPr>
          <p:nvPr>
            <p:ph type="title"/>
          </p:nvPr>
        </p:nvSpPr>
        <p:spPr/>
        <p:txBody>
          <a:bodyPr>
            <a:normAutofit/>
          </a:bodyPr>
          <a:lstStyle>
            <a:lvl1pPr>
              <a:defRPr lang="nb-NO" sz="4000" b="1" i="0" kern="1200" dirty="0">
                <a:solidFill>
                  <a:srgbClr val="350F4A"/>
                </a:solidFill>
                <a:latin typeface="Inter" panose="020B0502030000000004" pitchFamily="34" charset="0"/>
                <a:ea typeface="Inter" panose="020B0502030000000004" pitchFamily="34" charset="0"/>
                <a:cs typeface="+mj-cs"/>
              </a:defRPr>
            </a:lvl1pPr>
          </a:lstStyle>
          <a:p>
            <a:r>
              <a:rPr lang="nb-NO"/>
              <a:t>Klikk for å redigere tittelstil</a:t>
            </a:r>
          </a:p>
        </p:txBody>
      </p:sp>
      <p:sp>
        <p:nvSpPr>
          <p:cNvPr id="3" name="Plassholder for innhold 2">
            <a:extLst>
              <a:ext uri="{FF2B5EF4-FFF2-40B4-BE49-F238E27FC236}">
                <a16:creationId xmlns:a16="http://schemas.microsoft.com/office/drawing/2014/main" id="{19C1393B-581C-68BE-9C8F-3148712E7296}"/>
              </a:ext>
            </a:extLst>
          </p:cNvPr>
          <p:cNvSpPr>
            <a:spLocks noGrp="1"/>
          </p:cNvSpPr>
          <p:nvPr>
            <p:ph sz="half" idx="1"/>
          </p:nvPr>
        </p:nvSpPr>
        <p:spPr>
          <a:xfrm>
            <a:off x="6172203" y="1825625"/>
            <a:ext cx="5181600" cy="4351338"/>
          </a:xfrm>
        </p:spPr>
        <p:txBody>
          <a:bodyPr>
            <a:normAutofit/>
          </a:bodyPr>
          <a:lstStyle>
            <a:lvl1pPr>
              <a:lnSpc>
                <a:spcPct val="100000"/>
              </a:lnSpc>
              <a:defRPr sz="2000">
                <a:latin typeface="Inter" panose="020B0502030000000004" pitchFamily="34" charset="0"/>
                <a:ea typeface="Inter" panose="020B0502030000000004" pitchFamily="34" charset="0"/>
              </a:defRPr>
            </a:lvl1pPr>
            <a:lvl2pPr>
              <a:lnSpc>
                <a:spcPct val="100000"/>
              </a:lnSpc>
              <a:defRPr sz="1800">
                <a:latin typeface="Inter" panose="020B0502030000000004" pitchFamily="34" charset="0"/>
                <a:ea typeface="Inter" panose="020B0502030000000004" pitchFamily="34" charset="0"/>
              </a:defRPr>
            </a:lvl2pPr>
            <a:lvl3pPr>
              <a:lnSpc>
                <a:spcPct val="100000"/>
              </a:lnSpc>
              <a:defRPr sz="1600">
                <a:latin typeface="Inter" panose="020B0502030000000004" pitchFamily="34" charset="0"/>
                <a:ea typeface="Inter" panose="020B0502030000000004" pitchFamily="34" charset="0"/>
              </a:defRPr>
            </a:lvl3pPr>
            <a:lvl4pPr>
              <a:lnSpc>
                <a:spcPct val="100000"/>
              </a:lnSpc>
              <a:defRPr sz="1400">
                <a:latin typeface="Inter" panose="020B0502030000000004" pitchFamily="34" charset="0"/>
                <a:ea typeface="Inter" panose="020B0502030000000004" pitchFamily="34" charset="0"/>
              </a:defRPr>
            </a:lvl4pPr>
            <a:lvl5pPr>
              <a:lnSpc>
                <a:spcPct val="100000"/>
              </a:lnSpc>
              <a:defRPr sz="1400">
                <a:latin typeface="Inter" panose="020B0502030000000004" pitchFamily="34" charset="0"/>
                <a:ea typeface="Inter" panose="020B05020300000000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Bilde 4">
            <a:extLst>
              <a:ext uri="{FF2B5EF4-FFF2-40B4-BE49-F238E27FC236}">
                <a16:creationId xmlns:a16="http://schemas.microsoft.com/office/drawing/2014/main" id="{12982A9D-E1A7-B33B-4405-3150CB71CBEE}"/>
              </a:ext>
            </a:extLst>
          </p:cNvPr>
          <p:cNvPicPr>
            <a:picLocks noChangeAspect="1"/>
          </p:cNvPicPr>
          <p:nvPr userDrawn="1"/>
        </p:nvPicPr>
        <p:blipFill>
          <a:blip r:embed="rId2"/>
          <a:stretch>
            <a:fillRect/>
          </a:stretch>
        </p:blipFill>
        <p:spPr>
          <a:xfrm>
            <a:off x="10637843" y="6363879"/>
            <a:ext cx="1149351" cy="262708"/>
          </a:xfrm>
          <a:prstGeom prst="rect">
            <a:avLst/>
          </a:prstGeom>
        </p:spPr>
      </p:pic>
      <p:sp>
        <p:nvSpPr>
          <p:cNvPr id="9" name="Avrundet rektangel 8">
            <a:extLst>
              <a:ext uri="{FF2B5EF4-FFF2-40B4-BE49-F238E27FC236}">
                <a16:creationId xmlns:a16="http://schemas.microsoft.com/office/drawing/2014/main" id="{9EA00FA2-484D-12ED-C2BA-76DC55113C2D}"/>
              </a:ext>
            </a:extLst>
          </p:cNvPr>
          <p:cNvSpPr/>
          <p:nvPr userDrawn="1"/>
        </p:nvSpPr>
        <p:spPr>
          <a:xfrm>
            <a:off x="1045363" y="2017338"/>
            <a:ext cx="4623182" cy="3887882"/>
          </a:xfrm>
          <a:prstGeom prst="roundRect">
            <a:avLst>
              <a:gd name="adj" fmla="val 2361"/>
            </a:avLst>
          </a:prstGeom>
          <a:solidFill>
            <a:srgbClr val="340E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Plassholder for bilde 6">
            <a:extLst>
              <a:ext uri="{FF2B5EF4-FFF2-40B4-BE49-F238E27FC236}">
                <a16:creationId xmlns:a16="http://schemas.microsoft.com/office/drawing/2014/main" id="{898A0BD0-BA4A-D9D4-090B-542C6F21ED94}"/>
              </a:ext>
            </a:extLst>
          </p:cNvPr>
          <p:cNvSpPr>
            <a:spLocks noGrp="1"/>
          </p:cNvSpPr>
          <p:nvPr>
            <p:ph type="pic" sz="quarter" idx="10"/>
          </p:nvPr>
        </p:nvSpPr>
        <p:spPr>
          <a:xfrm>
            <a:off x="838197" y="1823038"/>
            <a:ext cx="4615817" cy="3874417"/>
          </a:xfrm>
          <a:prstGeom prst="roundRect">
            <a:avLst>
              <a:gd name="adj" fmla="val 3019"/>
            </a:avLst>
          </a:prstGeom>
        </p:spPr>
        <p:txBody>
          <a:bodyPr/>
          <a:lstStyle/>
          <a:p>
            <a:endParaRPr lang="nb-NO"/>
          </a:p>
        </p:txBody>
      </p:sp>
    </p:spTree>
    <p:extLst>
      <p:ext uri="{BB962C8B-B14F-4D97-AF65-F5344CB8AC3E}">
        <p14:creationId xmlns:p14="http://schemas.microsoft.com/office/powerpoint/2010/main" val="12175094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ilde venstr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3E27CB8-2FF2-26C2-F5F7-6D4A70D7D591}"/>
              </a:ext>
            </a:extLst>
          </p:cNvPr>
          <p:cNvSpPr>
            <a:spLocks noGrp="1"/>
          </p:cNvSpPr>
          <p:nvPr>
            <p:ph type="title"/>
          </p:nvPr>
        </p:nvSpPr>
        <p:spPr/>
        <p:txBody>
          <a:bodyPr>
            <a:normAutofit/>
          </a:bodyPr>
          <a:lstStyle>
            <a:lvl1pPr>
              <a:defRPr lang="nb-NO" sz="4000" b="1" i="0" kern="1200" dirty="0">
                <a:solidFill>
                  <a:srgbClr val="350F4A"/>
                </a:solidFill>
                <a:latin typeface="Inter" panose="020B0502030000000004" pitchFamily="34" charset="0"/>
                <a:ea typeface="Inter" panose="020B0502030000000004" pitchFamily="34" charset="0"/>
                <a:cs typeface="+mj-cs"/>
              </a:defRPr>
            </a:lvl1pPr>
          </a:lstStyle>
          <a:p>
            <a:r>
              <a:rPr lang="nb-NO"/>
              <a:t>Klikk for å redigere tittelstil</a:t>
            </a:r>
          </a:p>
        </p:txBody>
      </p:sp>
      <p:sp>
        <p:nvSpPr>
          <p:cNvPr id="3" name="Plassholder for innhold 2">
            <a:extLst>
              <a:ext uri="{FF2B5EF4-FFF2-40B4-BE49-F238E27FC236}">
                <a16:creationId xmlns:a16="http://schemas.microsoft.com/office/drawing/2014/main" id="{19C1393B-581C-68BE-9C8F-3148712E7296}"/>
              </a:ext>
            </a:extLst>
          </p:cNvPr>
          <p:cNvSpPr>
            <a:spLocks noGrp="1"/>
          </p:cNvSpPr>
          <p:nvPr>
            <p:ph sz="half" idx="1"/>
          </p:nvPr>
        </p:nvSpPr>
        <p:spPr>
          <a:xfrm>
            <a:off x="6172203" y="1825625"/>
            <a:ext cx="5181600" cy="4351338"/>
          </a:xfrm>
        </p:spPr>
        <p:txBody>
          <a:bodyPr>
            <a:normAutofit/>
          </a:bodyPr>
          <a:lstStyle>
            <a:lvl1pPr>
              <a:lnSpc>
                <a:spcPct val="100000"/>
              </a:lnSpc>
              <a:defRPr sz="2000">
                <a:latin typeface="Inter" panose="020B0502030000000004" pitchFamily="34" charset="0"/>
                <a:ea typeface="Inter" panose="020B0502030000000004" pitchFamily="34" charset="0"/>
              </a:defRPr>
            </a:lvl1pPr>
            <a:lvl2pPr>
              <a:lnSpc>
                <a:spcPct val="100000"/>
              </a:lnSpc>
              <a:defRPr sz="1800">
                <a:latin typeface="Inter" panose="020B0502030000000004" pitchFamily="34" charset="0"/>
                <a:ea typeface="Inter" panose="020B0502030000000004" pitchFamily="34" charset="0"/>
              </a:defRPr>
            </a:lvl2pPr>
            <a:lvl3pPr>
              <a:lnSpc>
                <a:spcPct val="100000"/>
              </a:lnSpc>
              <a:defRPr sz="1600">
                <a:latin typeface="Inter" panose="020B0502030000000004" pitchFamily="34" charset="0"/>
                <a:ea typeface="Inter" panose="020B0502030000000004" pitchFamily="34" charset="0"/>
              </a:defRPr>
            </a:lvl3pPr>
            <a:lvl4pPr>
              <a:lnSpc>
                <a:spcPct val="100000"/>
              </a:lnSpc>
              <a:defRPr sz="1400">
                <a:latin typeface="Inter" panose="020B0502030000000004" pitchFamily="34" charset="0"/>
                <a:ea typeface="Inter" panose="020B0502030000000004" pitchFamily="34" charset="0"/>
              </a:defRPr>
            </a:lvl4pPr>
            <a:lvl5pPr>
              <a:lnSpc>
                <a:spcPct val="100000"/>
              </a:lnSpc>
              <a:defRPr sz="1400">
                <a:latin typeface="Inter" panose="020B0502030000000004" pitchFamily="34" charset="0"/>
                <a:ea typeface="Inter" panose="020B05020300000000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Bilde 4">
            <a:extLst>
              <a:ext uri="{FF2B5EF4-FFF2-40B4-BE49-F238E27FC236}">
                <a16:creationId xmlns:a16="http://schemas.microsoft.com/office/drawing/2014/main" id="{12982A9D-E1A7-B33B-4405-3150CB71CBEE}"/>
              </a:ext>
            </a:extLst>
          </p:cNvPr>
          <p:cNvPicPr>
            <a:picLocks noChangeAspect="1"/>
          </p:cNvPicPr>
          <p:nvPr userDrawn="1"/>
        </p:nvPicPr>
        <p:blipFill>
          <a:blip r:embed="rId2"/>
          <a:stretch>
            <a:fillRect/>
          </a:stretch>
        </p:blipFill>
        <p:spPr>
          <a:xfrm>
            <a:off x="10637843" y="6363879"/>
            <a:ext cx="1149351" cy="262708"/>
          </a:xfrm>
          <a:prstGeom prst="rect">
            <a:avLst/>
          </a:prstGeom>
        </p:spPr>
      </p:pic>
      <p:sp>
        <p:nvSpPr>
          <p:cNvPr id="9" name="Avrundet rektangel 8">
            <a:extLst>
              <a:ext uri="{FF2B5EF4-FFF2-40B4-BE49-F238E27FC236}">
                <a16:creationId xmlns:a16="http://schemas.microsoft.com/office/drawing/2014/main" id="{9EA00FA2-484D-12ED-C2BA-76DC55113C2D}"/>
              </a:ext>
            </a:extLst>
          </p:cNvPr>
          <p:cNvSpPr/>
          <p:nvPr userDrawn="1"/>
        </p:nvSpPr>
        <p:spPr>
          <a:xfrm>
            <a:off x="1045363" y="2017338"/>
            <a:ext cx="4623182" cy="3887882"/>
          </a:xfrm>
          <a:prstGeom prst="roundRect">
            <a:avLst>
              <a:gd name="adj" fmla="val 2361"/>
            </a:avLst>
          </a:prstGeom>
          <a:solidFill>
            <a:srgbClr val="CDB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Plassholder for bilde 6">
            <a:extLst>
              <a:ext uri="{FF2B5EF4-FFF2-40B4-BE49-F238E27FC236}">
                <a16:creationId xmlns:a16="http://schemas.microsoft.com/office/drawing/2014/main" id="{898A0BD0-BA4A-D9D4-090B-542C6F21ED94}"/>
              </a:ext>
            </a:extLst>
          </p:cNvPr>
          <p:cNvSpPr>
            <a:spLocks noGrp="1"/>
          </p:cNvSpPr>
          <p:nvPr>
            <p:ph type="pic" sz="quarter" idx="10"/>
          </p:nvPr>
        </p:nvSpPr>
        <p:spPr>
          <a:xfrm>
            <a:off x="838197" y="1823038"/>
            <a:ext cx="4615817" cy="3874417"/>
          </a:xfrm>
          <a:prstGeom prst="roundRect">
            <a:avLst>
              <a:gd name="adj" fmla="val 3019"/>
            </a:avLst>
          </a:prstGeom>
        </p:spPr>
        <p:txBody>
          <a:bodyPr/>
          <a:lstStyle/>
          <a:p>
            <a:endParaRPr lang="nb-NO"/>
          </a:p>
        </p:txBody>
      </p:sp>
    </p:spTree>
    <p:extLst>
      <p:ext uri="{BB962C8B-B14F-4D97-AF65-F5344CB8AC3E}">
        <p14:creationId xmlns:p14="http://schemas.microsoft.com/office/powerpoint/2010/main" val="19813686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Bilde venstr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3E27CB8-2FF2-26C2-F5F7-6D4A70D7D591}"/>
              </a:ext>
            </a:extLst>
          </p:cNvPr>
          <p:cNvSpPr>
            <a:spLocks noGrp="1"/>
          </p:cNvSpPr>
          <p:nvPr>
            <p:ph type="title"/>
          </p:nvPr>
        </p:nvSpPr>
        <p:spPr/>
        <p:txBody>
          <a:bodyPr>
            <a:normAutofit/>
          </a:bodyPr>
          <a:lstStyle>
            <a:lvl1pPr>
              <a:defRPr lang="nb-NO" sz="4000" b="1" i="0" kern="1200" dirty="0">
                <a:solidFill>
                  <a:srgbClr val="350F4A"/>
                </a:solidFill>
                <a:latin typeface="Inter" panose="020B0502030000000004" pitchFamily="34" charset="0"/>
                <a:ea typeface="Inter" panose="020B0502030000000004" pitchFamily="34" charset="0"/>
                <a:cs typeface="+mj-cs"/>
              </a:defRPr>
            </a:lvl1pPr>
          </a:lstStyle>
          <a:p>
            <a:r>
              <a:rPr lang="nb-NO"/>
              <a:t>Klikk for å redigere tittelstil</a:t>
            </a:r>
          </a:p>
        </p:txBody>
      </p:sp>
      <p:sp>
        <p:nvSpPr>
          <p:cNvPr id="3" name="Plassholder for innhold 2">
            <a:extLst>
              <a:ext uri="{FF2B5EF4-FFF2-40B4-BE49-F238E27FC236}">
                <a16:creationId xmlns:a16="http://schemas.microsoft.com/office/drawing/2014/main" id="{19C1393B-581C-68BE-9C8F-3148712E7296}"/>
              </a:ext>
            </a:extLst>
          </p:cNvPr>
          <p:cNvSpPr>
            <a:spLocks noGrp="1"/>
          </p:cNvSpPr>
          <p:nvPr>
            <p:ph sz="half" idx="1"/>
          </p:nvPr>
        </p:nvSpPr>
        <p:spPr>
          <a:xfrm>
            <a:off x="6172203" y="1825625"/>
            <a:ext cx="5181600" cy="4351338"/>
          </a:xfrm>
        </p:spPr>
        <p:txBody>
          <a:bodyPr>
            <a:normAutofit/>
          </a:bodyPr>
          <a:lstStyle>
            <a:lvl1pPr>
              <a:lnSpc>
                <a:spcPct val="100000"/>
              </a:lnSpc>
              <a:defRPr sz="2000">
                <a:latin typeface="Inter" panose="020B0502030000000004" pitchFamily="34" charset="0"/>
                <a:ea typeface="Inter" panose="020B0502030000000004" pitchFamily="34" charset="0"/>
              </a:defRPr>
            </a:lvl1pPr>
            <a:lvl2pPr>
              <a:lnSpc>
                <a:spcPct val="100000"/>
              </a:lnSpc>
              <a:defRPr sz="1800">
                <a:latin typeface="Inter" panose="020B0502030000000004" pitchFamily="34" charset="0"/>
                <a:ea typeface="Inter" panose="020B0502030000000004" pitchFamily="34" charset="0"/>
              </a:defRPr>
            </a:lvl2pPr>
            <a:lvl3pPr>
              <a:lnSpc>
                <a:spcPct val="100000"/>
              </a:lnSpc>
              <a:defRPr sz="1600">
                <a:latin typeface="Inter" panose="020B0502030000000004" pitchFamily="34" charset="0"/>
                <a:ea typeface="Inter" panose="020B0502030000000004" pitchFamily="34" charset="0"/>
              </a:defRPr>
            </a:lvl3pPr>
            <a:lvl4pPr>
              <a:lnSpc>
                <a:spcPct val="100000"/>
              </a:lnSpc>
              <a:defRPr sz="1400">
                <a:latin typeface="Inter" panose="020B0502030000000004" pitchFamily="34" charset="0"/>
                <a:ea typeface="Inter" panose="020B0502030000000004" pitchFamily="34" charset="0"/>
              </a:defRPr>
            </a:lvl4pPr>
            <a:lvl5pPr>
              <a:lnSpc>
                <a:spcPct val="100000"/>
              </a:lnSpc>
              <a:defRPr sz="1400">
                <a:latin typeface="Inter" panose="020B0502030000000004" pitchFamily="34" charset="0"/>
                <a:ea typeface="Inter" panose="020B05020300000000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Bilde 4">
            <a:extLst>
              <a:ext uri="{FF2B5EF4-FFF2-40B4-BE49-F238E27FC236}">
                <a16:creationId xmlns:a16="http://schemas.microsoft.com/office/drawing/2014/main" id="{12982A9D-E1A7-B33B-4405-3150CB71CBEE}"/>
              </a:ext>
            </a:extLst>
          </p:cNvPr>
          <p:cNvPicPr>
            <a:picLocks noChangeAspect="1"/>
          </p:cNvPicPr>
          <p:nvPr userDrawn="1"/>
        </p:nvPicPr>
        <p:blipFill>
          <a:blip r:embed="rId2"/>
          <a:stretch>
            <a:fillRect/>
          </a:stretch>
        </p:blipFill>
        <p:spPr>
          <a:xfrm>
            <a:off x="10637843" y="6363879"/>
            <a:ext cx="1149351" cy="262708"/>
          </a:xfrm>
          <a:prstGeom prst="rect">
            <a:avLst/>
          </a:prstGeom>
        </p:spPr>
      </p:pic>
      <p:sp>
        <p:nvSpPr>
          <p:cNvPr id="10" name="Plassholder for bilde 6">
            <a:extLst>
              <a:ext uri="{FF2B5EF4-FFF2-40B4-BE49-F238E27FC236}">
                <a16:creationId xmlns:a16="http://schemas.microsoft.com/office/drawing/2014/main" id="{898A0BD0-BA4A-D9D4-090B-542C6F21ED94}"/>
              </a:ext>
            </a:extLst>
          </p:cNvPr>
          <p:cNvSpPr>
            <a:spLocks noGrp="1"/>
          </p:cNvSpPr>
          <p:nvPr>
            <p:ph type="pic" sz="quarter" idx="10"/>
          </p:nvPr>
        </p:nvSpPr>
        <p:spPr>
          <a:xfrm>
            <a:off x="838197" y="1823038"/>
            <a:ext cx="5181600" cy="4351338"/>
          </a:xfrm>
          <a:prstGeom prst="roundRect">
            <a:avLst>
              <a:gd name="adj" fmla="val 3019"/>
            </a:avLst>
          </a:prstGeom>
        </p:spPr>
        <p:txBody>
          <a:bodyPr/>
          <a:lstStyle/>
          <a:p>
            <a:endParaRPr lang="nb-NO"/>
          </a:p>
        </p:txBody>
      </p:sp>
    </p:spTree>
    <p:extLst>
      <p:ext uri="{BB962C8B-B14F-4D97-AF65-F5344CB8AC3E}">
        <p14:creationId xmlns:p14="http://schemas.microsoft.com/office/powerpoint/2010/main" val="13236016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D05429B-751D-3844-C9AB-3F201C568D93}"/>
              </a:ext>
            </a:extLst>
          </p:cNvPr>
          <p:cNvSpPr>
            <a:spLocks noGrp="1"/>
          </p:cNvSpPr>
          <p:nvPr>
            <p:ph type="title"/>
          </p:nvPr>
        </p:nvSpPr>
        <p:spPr/>
        <p:txBody>
          <a:bodyPr>
            <a:normAutofit/>
          </a:bodyPr>
          <a:lstStyle>
            <a:lvl1pPr>
              <a:defRPr lang="nb-NO" sz="4000" b="1" i="0" kern="1200" dirty="0">
                <a:solidFill>
                  <a:srgbClr val="350F4A"/>
                </a:solidFill>
                <a:latin typeface="Inter" panose="020B0502030000000004" pitchFamily="34" charset="0"/>
                <a:ea typeface="Inter" panose="020B0502030000000004" pitchFamily="34" charset="0"/>
                <a:cs typeface="+mj-cs"/>
              </a:defRPr>
            </a:lvl1pPr>
          </a:lstStyle>
          <a:p>
            <a:r>
              <a:rPr lang="nb-NO"/>
              <a:t>Klikk for å redigere tittelstil</a:t>
            </a:r>
          </a:p>
        </p:txBody>
      </p:sp>
      <p:pic>
        <p:nvPicPr>
          <p:cNvPr id="3" name="Bilde 2">
            <a:extLst>
              <a:ext uri="{FF2B5EF4-FFF2-40B4-BE49-F238E27FC236}">
                <a16:creationId xmlns:a16="http://schemas.microsoft.com/office/drawing/2014/main" id="{9C28B5E2-A63C-6D8F-5973-5CD7D3B98B8A}"/>
              </a:ext>
            </a:extLst>
          </p:cNvPr>
          <p:cNvPicPr>
            <a:picLocks noChangeAspect="1"/>
          </p:cNvPicPr>
          <p:nvPr userDrawn="1"/>
        </p:nvPicPr>
        <p:blipFill>
          <a:blip r:embed="rId2"/>
          <a:stretch>
            <a:fillRect/>
          </a:stretch>
        </p:blipFill>
        <p:spPr>
          <a:xfrm>
            <a:off x="10637842" y="6363879"/>
            <a:ext cx="1149351" cy="262708"/>
          </a:xfrm>
          <a:prstGeom prst="rect">
            <a:avLst/>
          </a:prstGeom>
        </p:spPr>
      </p:pic>
    </p:spTree>
    <p:extLst>
      <p:ext uri="{BB962C8B-B14F-4D97-AF65-F5344CB8AC3E}">
        <p14:creationId xmlns:p14="http://schemas.microsoft.com/office/powerpoint/2010/main" val="37964527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69888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Innhold med tekst">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BA66294E-0E3A-1322-F249-C85199063546}"/>
              </a:ext>
            </a:extLst>
          </p:cNvPr>
          <p:cNvSpPr>
            <a:spLocks noGrp="1"/>
          </p:cNvSpPr>
          <p:nvPr>
            <p:ph idx="1"/>
          </p:nvPr>
        </p:nvSpPr>
        <p:spPr>
          <a:xfrm>
            <a:off x="5183188" y="2057400"/>
            <a:ext cx="6172200" cy="3803651"/>
          </a:xfrm>
        </p:spPr>
        <p:txBody>
          <a:bodyPr>
            <a:normAutofit/>
          </a:bodyPr>
          <a:lstStyle>
            <a:lvl1pPr>
              <a:defRPr sz="2000">
                <a:latin typeface="Inter" panose="020B0502030000000004" pitchFamily="34" charset="0"/>
                <a:ea typeface="Inter" panose="020B0502030000000004" pitchFamily="34" charset="0"/>
              </a:defRPr>
            </a:lvl1pPr>
            <a:lvl2pPr>
              <a:defRPr sz="1800">
                <a:latin typeface="Inter" panose="020B0502030000000004" pitchFamily="34" charset="0"/>
                <a:ea typeface="Inter" panose="020B0502030000000004" pitchFamily="34" charset="0"/>
              </a:defRPr>
            </a:lvl2pPr>
            <a:lvl3pPr>
              <a:defRPr sz="1600">
                <a:latin typeface="Inter" panose="020B0502030000000004" pitchFamily="34" charset="0"/>
                <a:ea typeface="Inter" panose="020B0502030000000004" pitchFamily="34" charset="0"/>
              </a:defRPr>
            </a:lvl3pPr>
            <a:lvl4pPr>
              <a:defRPr sz="1400">
                <a:latin typeface="Inter" panose="020B0502030000000004" pitchFamily="34" charset="0"/>
                <a:ea typeface="Inter" panose="020B0502030000000004" pitchFamily="34" charset="0"/>
              </a:defRPr>
            </a:lvl4pPr>
            <a:lvl5pPr>
              <a:defRPr sz="1400">
                <a:latin typeface="Inter" panose="020B0502030000000004" pitchFamily="34" charset="0"/>
                <a:ea typeface="Inter" panose="020B0502030000000004" pitchFamily="34" charset="0"/>
              </a:defRPr>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AF3E513E-9931-3F68-41D4-2D6851230B28}"/>
              </a:ext>
            </a:extLst>
          </p:cNvPr>
          <p:cNvSpPr>
            <a:spLocks noGrp="1"/>
          </p:cNvSpPr>
          <p:nvPr>
            <p:ph type="body" sz="half" idx="2"/>
          </p:nvPr>
        </p:nvSpPr>
        <p:spPr>
          <a:xfrm>
            <a:off x="839788" y="2057400"/>
            <a:ext cx="3932237" cy="3811588"/>
          </a:xfrm>
        </p:spPr>
        <p:txBody>
          <a:bodyPr>
            <a:normAutofit/>
          </a:bodyPr>
          <a:lstStyle>
            <a:lvl1pPr marL="0" indent="0">
              <a:lnSpc>
                <a:spcPct val="150000"/>
              </a:lnSpc>
              <a:buNone/>
              <a:defRPr sz="1800">
                <a:latin typeface="Inter" panose="020B0502030000000004" pitchFamily="34" charset="0"/>
                <a:ea typeface="Inter" panose="020B05020300000000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b-NO" dirty="0"/>
              <a:t>Klikk for å redigere tekststiler i malen</a:t>
            </a:r>
          </a:p>
        </p:txBody>
      </p:sp>
      <p:pic>
        <p:nvPicPr>
          <p:cNvPr id="5" name="Bilde 4">
            <a:extLst>
              <a:ext uri="{FF2B5EF4-FFF2-40B4-BE49-F238E27FC236}">
                <a16:creationId xmlns:a16="http://schemas.microsoft.com/office/drawing/2014/main" id="{860F98CF-181A-2FFE-175B-9E3E72C41430}"/>
              </a:ext>
            </a:extLst>
          </p:cNvPr>
          <p:cNvPicPr>
            <a:picLocks noChangeAspect="1"/>
          </p:cNvPicPr>
          <p:nvPr userDrawn="1"/>
        </p:nvPicPr>
        <p:blipFill>
          <a:blip r:embed="rId2"/>
          <a:stretch>
            <a:fillRect/>
          </a:stretch>
        </p:blipFill>
        <p:spPr>
          <a:xfrm>
            <a:off x="10637843" y="6363879"/>
            <a:ext cx="1149351" cy="262708"/>
          </a:xfrm>
          <a:prstGeom prst="rect">
            <a:avLst/>
          </a:prstGeom>
        </p:spPr>
      </p:pic>
      <p:sp>
        <p:nvSpPr>
          <p:cNvPr id="9" name="Tittel 8">
            <a:extLst>
              <a:ext uri="{FF2B5EF4-FFF2-40B4-BE49-F238E27FC236}">
                <a16:creationId xmlns:a16="http://schemas.microsoft.com/office/drawing/2014/main" id="{DD0831B7-C8A3-FAB7-E6ED-39C828DB9F90}"/>
              </a:ext>
            </a:extLst>
          </p:cNvPr>
          <p:cNvSpPr>
            <a:spLocks noGrp="1"/>
          </p:cNvSpPr>
          <p:nvPr>
            <p:ph type="title"/>
          </p:nvPr>
        </p:nvSpPr>
        <p:spPr/>
        <p:txBody>
          <a:bodyPr/>
          <a:lstStyle>
            <a:lvl1pPr>
              <a:defRPr lang="nb-NO" sz="4000" b="1" i="0" kern="1200" dirty="0">
                <a:solidFill>
                  <a:srgbClr val="350F4A"/>
                </a:solidFill>
                <a:latin typeface="Inter" panose="020B0502030000000004" pitchFamily="34" charset="0"/>
                <a:ea typeface="Inter" panose="020B0502030000000004" pitchFamily="34" charset="0"/>
                <a:cs typeface="+mj-cs"/>
              </a:defRPr>
            </a:lvl1pPr>
          </a:lstStyle>
          <a:p>
            <a:r>
              <a:rPr lang="nb-NO" dirty="0"/>
              <a:t>Klikk for å redigere tittelstil</a:t>
            </a:r>
          </a:p>
        </p:txBody>
      </p:sp>
    </p:spTree>
    <p:extLst>
      <p:ext uri="{BB962C8B-B14F-4D97-AF65-F5344CB8AC3E}">
        <p14:creationId xmlns:p14="http://schemas.microsoft.com/office/powerpoint/2010/main" val="18178140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576B372-F436-6B07-EFA9-45D4F2D9BCF7}"/>
              </a:ext>
            </a:extLst>
          </p:cNvPr>
          <p:cNvSpPr>
            <a:spLocks noGrp="1"/>
          </p:cNvSpPr>
          <p:nvPr>
            <p:ph type="title"/>
          </p:nvPr>
        </p:nvSpPr>
        <p:spPr>
          <a:xfrm>
            <a:off x="839788" y="457200"/>
            <a:ext cx="3932237" cy="1600200"/>
          </a:xfrm>
        </p:spPr>
        <p:txBody>
          <a:bodyPr anchor="b">
            <a:normAutofit/>
          </a:bodyPr>
          <a:lstStyle>
            <a:lvl1pPr>
              <a:defRPr sz="3200" b="1" i="0">
                <a:latin typeface="Inter Extra Bold" panose="020B0502030000000004" pitchFamily="34" charset="0"/>
                <a:ea typeface="Inter Extra Bold" panose="020B0502030000000004" pitchFamily="34" charset="0"/>
              </a:defRPr>
            </a:lvl1pPr>
          </a:lstStyle>
          <a:p>
            <a:r>
              <a:rPr lang="nb-NO" dirty="0"/>
              <a:t>Klikk for å redigere tittelstil</a:t>
            </a:r>
          </a:p>
        </p:txBody>
      </p:sp>
      <p:sp>
        <p:nvSpPr>
          <p:cNvPr id="4" name="Plassholder for tekst 3">
            <a:extLst>
              <a:ext uri="{FF2B5EF4-FFF2-40B4-BE49-F238E27FC236}">
                <a16:creationId xmlns:a16="http://schemas.microsoft.com/office/drawing/2014/main" id="{E5A04C13-3BFF-0895-2127-3260F3978192}"/>
              </a:ext>
            </a:extLst>
          </p:cNvPr>
          <p:cNvSpPr>
            <a:spLocks noGrp="1"/>
          </p:cNvSpPr>
          <p:nvPr>
            <p:ph type="body" sz="half" idx="2"/>
          </p:nvPr>
        </p:nvSpPr>
        <p:spPr>
          <a:xfrm>
            <a:off x="839788" y="2057400"/>
            <a:ext cx="3932237" cy="3811588"/>
          </a:xfrm>
        </p:spPr>
        <p:txBody>
          <a:bodyPr>
            <a:normAutofit/>
          </a:bodyPr>
          <a:lstStyle>
            <a:lvl1pPr marL="0" indent="0">
              <a:lnSpc>
                <a:spcPct val="150000"/>
              </a:lnSpc>
              <a:buNone/>
              <a:defRPr sz="1800">
                <a:latin typeface="Inter" panose="020B0502030000000004" pitchFamily="34" charset="0"/>
                <a:ea typeface="Inter" panose="020B05020300000000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b-NO" dirty="0"/>
              <a:t>Klikk for å redigere tekststiler i malen</a:t>
            </a:r>
          </a:p>
        </p:txBody>
      </p:sp>
      <p:pic>
        <p:nvPicPr>
          <p:cNvPr id="5" name="Bilde 4">
            <a:extLst>
              <a:ext uri="{FF2B5EF4-FFF2-40B4-BE49-F238E27FC236}">
                <a16:creationId xmlns:a16="http://schemas.microsoft.com/office/drawing/2014/main" id="{1433EA1C-289F-5865-8A92-0044E4BA1F76}"/>
              </a:ext>
            </a:extLst>
          </p:cNvPr>
          <p:cNvPicPr>
            <a:picLocks noChangeAspect="1"/>
          </p:cNvPicPr>
          <p:nvPr userDrawn="1"/>
        </p:nvPicPr>
        <p:blipFill>
          <a:blip r:embed="rId2"/>
          <a:stretch>
            <a:fillRect/>
          </a:stretch>
        </p:blipFill>
        <p:spPr>
          <a:xfrm>
            <a:off x="10637842" y="6363879"/>
            <a:ext cx="1149351" cy="262708"/>
          </a:xfrm>
          <a:prstGeom prst="rect">
            <a:avLst/>
          </a:prstGeom>
        </p:spPr>
      </p:pic>
      <p:sp>
        <p:nvSpPr>
          <p:cNvPr id="6" name="Plassholder for bilde 6">
            <a:extLst>
              <a:ext uri="{FF2B5EF4-FFF2-40B4-BE49-F238E27FC236}">
                <a16:creationId xmlns:a16="http://schemas.microsoft.com/office/drawing/2014/main" id="{F02D9A3A-2B25-ABF3-ED42-A899BB0CDEBC}"/>
              </a:ext>
            </a:extLst>
          </p:cNvPr>
          <p:cNvSpPr>
            <a:spLocks noGrp="1"/>
          </p:cNvSpPr>
          <p:nvPr>
            <p:ph type="pic" sz="quarter" idx="10"/>
          </p:nvPr>
        </p:nvSpPr>
        <p:spPr>
          <a:xfrm>
            <a:off x="4901938" y="537328"/>
            <a:ext cx="6450274" cy="5331660"/>
          </a:xfrm>
          <a:prstGeom prst="roundRect">
            <a:avLst>
              <a:gd name="adj" fmla="val 3019"/>
            </a:avLst>
          </a:prstGeom>
        </p:spPr>
        <p:txBody>
          <a:bodyPr/>
          <a:lstStyle/>
          <a:p>
            <a:endParaRPr lang="nb-NO"/>
          </a:p>
        </p:txBody>
      </p:sp>
    </p:spTree>
    <p:extLst>
      <p:ext uri="{BB962C8B-B14F-4D97-AF65-F5344CB8AC3E}">
        <p14:creationId xmlns:p14="http://schemas.microsoft.com/office/powerpoint/2010/main" val="3138322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19111C2-F459-14B1-2FAE-2C83530C0A58}"/>
              </a:ext>
            </a:extLst>
          </p:cNvPr>
          <p:cNvSpPr>
            <a:spLocks noGrp="1"/>
          </p:cNvSpPr>
          <p:nvPr>
            <p:ph type="title"/>
          </p:nvPr>
        </p:nvSpPr>
        <p:spPr/>
        <p:txBody>
          <a:bodyPr>
            <a:normAutofit/>
          </a:bodyPr>
          <a:lstStyle>
            <a:lvl1pPr>
              <a:defRPr sz="4000" b="1" i="0">
                <a:solidFill>
                  <a:srgbClr val="350F4A"/>
                </a:solidFill>
                <a:latin typeface="Inter" panose="020B0502030000000004" pitchFamily="34" charset="0"/>
                <a:ea typeface="Inter" panose="020B0502030000000004" pitchFamily="34" charset="0"/>
              </a:defRPr>
            </a:lvl1pPr>
          </a:lstStyle>
          <a:p>
            <a:r>
              <a:rPr lang="nb-NO"/>
              <a:t>Klikk for å redigere tittelstil</a:t>
            </a:r>
          </a:p>
        </p:txBody>
      </p:sp>
      <p:sp>
        <p:nvSpPr>
          <p:cNvPr id="3" name="Plassholder for innhold 2">
            <a:extLst>
              <a:ext uri="{FF2B5EF4-FFF2-40B4-BE49-F238E27FC236}">
                <a16:creationId xmlns:a16="http://schemas.microsoft.com/office/drawing/2014/main" id="{F47AB400-D5D6-4BFB-E47E-B622E28F5DE5}"/>
              </a:ext>
            </a:extLst>
          </p:cNvPr>
          <p:cNvSpPr>
            <a:spLocks noGrp="1"/>
          </p:cNvSpPr>
          <p:nvPr>
            <p:ph idx="1"/>
          </p:nvPr>
        </p:nvSpPr>
        <p:spPr/>
        <p:txBody>
          <a:bodyPr>
            <a:normAutofit/>
          </a:bodyPr>
          <a:lstStyle>
            <a:lvl1pPr>
              <a:lnSpc>
                <a:spcPct val="100000"/>
              </a:lnSpc>
              <a:defRPr sz="2000">
                <a:latin typeface="Inter" panose="020B0502030000000004" pitchFamily="34" charset="0"/>
                <a:ea typeface="Inter" panose="020B0502030000000004" pitchFamily="34" charset="0"/>
              </a:defRPr>
            </a:lvl1pPr>
            <a:lvl2pPr>
              <a:lnSpc>
                <a:spcPct val="100000"/>
              </a:lnSpc>
              <a:defRPr sz="1800">
                <a:latin typeface="Inter" panose="020B0502030000000004" pitchFamily="34" charset="0"/>
                <a:ea typeface="Inter" panose="020B0502030000000004" pitchFamily="34" charset="0"/>
              </a:defRPr>
            </a:lvl2pPr>
            <a:lvl3pPr>
              <a:lnSpc>
                <a:spcPct val="100000"/>
              </a:lnSpc>
              <a:defRPr sz="1600">
                <a:latin typeface="Inter" panose="020B0502030000000004" pitchFamily="34" charset="0"/>
                <a:ea typeface="Inter" panose="020B0502030000000004" pitchFamily="34" charset="0"/>
              </a:defRPr>
            </a:lvl3pPr>
            <a:lvl4pPr>
              <a:lnSpc>
                <a:spcPct val="100000"/>
              </a:lnSpc>
              <a:defRPr sz="1400">
                <a:latin typeface="Inter" panose="020B0502030000000004" pitchFamily="34" charset="0"/>
                <a:ea typeface="Inter" panose="020B0502030000000004" pitchFamily="34" charset="0"/>
              </a:defRPr>
            </a:lvl4pPr>
            <a:lvl5pPr>
              <a:lnSpc>
                <a:spcPct val="100000"/>
              </a:lnSpc>
              <a:defRPr sz="1400">
                <a:latin typeface="Inter" panose="020B0502030000000004" pitchFamily="34" charset="0"/>
                <a:ea typeface="Inter" panose="020B05020300000000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4" name="Bilde 3">
            <a:extLst>
              <a:ext uri="{FF2B5EF4-FFF2-40B4-BE49-F238E27FC236}">
                <a16:creationId xmlns:a16="http://schemas.microsoft.com/office/drawing/2014/main" id="{ABD2B1B3-BF17-58E6-ED8D-D93D771B18B8}"/>
              </a:ext>
            </a:extLst>
          </p:cNvPr>
          <p:cNvPicPr>
            <a:picLocks noChangeAspect="1"/>
          </p:cNvPicPr>
          <p:nvPr userDrawn="1"/>
        </p:nvPicPr>
        <p:blipFill>
          <a:blip r:embed="rId2"/>
          <a:stretch>
            <a:fillRect/>
          </a:stretch>
        </p:blipFill>
        <p:spPr>
          <a:xfrm>
            <a:off x="10637842" y="6363879"/>
            <a:ext cx="1149351" cy="262708"/>
          </a:xfrm>
          <a:prstGeom prst="rect">
            <a:avLst/>
          </a:prstGeom>
        </p:spPr>
      </p:pic>
    </p:spTree>
    <p:extLst>
      <p:ext uri="{BB962C8B-B14F-4D97-AF65-F5344CB8AC3E}">
        <p14:creationId xmlns:p14="http://schemas.microsoft.com/office/powerpoint/2010/main" val="22382862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Bilde med tekst">
    <p:spTree>
      <p:nvGrpSpPr>
        <p:cNvPr id="1" name=""/>
        <p:cNvGrpSpPr/>
        <p:nvPr/>
      </p:nvGrpSpPr>
      <p:grpSpPr>
        <a:xfrm>
          <a:off x="0" y="0"/>
          <a:ext cx="0" cy="0"/>
          <a:chOff x="0" y="0"/>
          <a:chExt cx="0" cy="0"/>
        </a:xfrm>
      </p:grpSpPr>
      <p:sp>
        <p:nvSpPr>
          <p:cNvPr id="6" name="Plassholder for bilde 6">
            <a:extLst>
              <a:ext uri="{FF2B5EF4-FFF2-40B4-BE49-F238E27FC236}">
                <a16:creationId xmlns:a16="http://schemas.microsoft.com/office/drawing/2014/main" id="{F02D9A3A-2B25-ABF3-ED42-A899BB0CDEBC}"/>
              </a:ext>
            </a:extLst>
          </p:cNvPr>
          <p:cNvSpPr>
            <a:spLocks noGrp="1"/>
          </p:cNvSpPr>
          <p:nvPr>
            <p:ph type="pic" sz="quarter" idx="10"/>
          </p:nvPr>
        </p:nvSpPr>
        <p:spPr>
          <a:xfrm>
            <a:off x="6874328" y="0"/>
            <a:ext cx="5317671" cy="7086600"/>
          </a:xfrm>
          <a:prstGeom prst="rect">
            <a:avLst/>
          </a:prstGeom>
        </p:spPr>
        <p:txBody>
          <a:bodyPr/>
          <a:lstStyle/>
          <a:p>
            <a:endParaRPr lang="nb-NO"/>
          </a:p>
        </p:txBody>
      </p:sp>
      <p:sp>
        <p:nvSpPr>
          <p:cNvPr id="2" name="Tittel 1">
            <a:extLst>
              <a:ext uri="{FF2B5EF4-FFF2-40B4-BE49-F238E27FC236}">
                <a16:creationId xmlns:a16="http://schemas.microsoft.com/office/drawing/2014/main" id="{9576B372-F436-6B07-EFA9-45D4F2D9BCF7}"/>
              </a:ext>
            </a:extLst>
          </p:cNvPr>
          <p:cNvSpPr>
            <a:spLocks noGrp="1"/>
          </p:cNvSpPr>
          <p:nvPr>
            <p:ph type="title"/>
          </p:nvPr>
        </p:nvSpPr>
        <p:spPr>
          <a:xfrm>
            <a:off x="839788" y="457200"/>
            <a:ext cx="5256212" cy="1600200"/>
          </a:xfrm>
        </p:spPr>
        <p:txBody>
          <a:bodyPr anchor="b">
            <a:normAutofit/>
          </a:bodyPr>
          <a:lstStyle>
            <a:lvl1pPr>
              <a:defRPr sz="3600" b="1" i="0">
                <a:latin typeface="Inter Extra Bold" panose="020B0502030000000004" pitchFamily="34" charset="0"/>
                <a:ea typeface="Inter Extra Bold" panose="020B0502030000000004" pitchFamily="34" charset="0"/>
              </a:defRPr>
            </a:lvl1pPr>
          </a:lstStyle>
          <a:p>
            <a:r>
              <a:rPr lang="nb-NO" dirty="0"/>
              <a:t>Klikk for å redigere tittelstil</a:t>
            </a:r>
          </a:p>
        </p:txBody>
      </p:sp>
      <p:sp>
        <p:nvSpPr>
          <p:cNvPr id="4" name="Plassholder for tekst 3">
            <a:extLst>
              <a:ext uri="{FF2B5EF4-FFF2-40B4-BE49-F238E27FC236}">
                <a16:creationId xmlns:a16="http://schemas.microsoft.com/office/drawing/2014/main" id="{E5A04C13-3BFF-0895-2127-3260F3978192}"/>
              </a:ext>
            </a:extLst>
          </p:cNvPr>
          <p:cNvSpPr>
            <a:spLocks noGrp="1"/>
          </p:cNvSpPr>
          <p:nvPr>
            <p:ph type="body" sz="half" idx="2"/>
          </p:nvPr>
        </p:nvSpPr>
        <p:spPr>
          <a:xfrm>
            <a:off x="839788" y="2334986"/>
            <a:ext cx="5256212" cy="3534002"/>
          </a:xfrm>
        </p:spPr>
        <p:txBody>
          <a:bodyPr>
            <a:normAutofit/>
          </a:bodyPr>
          <a:lstStyle>
            <a:lvl1pPr marL="0" indent="0">
              <a:lnSpc>
                <a:spcPct val="150000"/>
              </a:lnSpc>
              <a:buNone/>
              <a:defRPr sz="1800">
                <a:latin typeface="Inter" panose="020B0502030000000004" pitchFamily="34" charset="0"/>
                <a:ea typeface="Inter" panose="020B05020300000000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b-NO" dirty="0"/>
              <a:t>Klikk for å redigere tekststiler i malen</a:t>
            </a:r>
          </a:p>
        </p:txBody>
      </p:sp>
    </p:spTree>
    <p:extLst>
      <p:ext uri="{BB962C8B-B14F-4D97-AF65-F5344CB8AC3E}">
        <p14:creationId xmlns:p14="http://schemas.microsoft.com/office/powerpoint/2010/main" val="451967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tekstboks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3E27CB8-2FF2-26C2-F5F7-6D4A70D7D591}"/>
              </a:ext>
            </a:extLst>
          </p:cNvPr>
          <p:cNvSpPr>
            <a:spLocks noGrp="1"/>
          </p:cNvSpPr>
          <p:nvPr>
            <p:ph type="title"/>
          </p:nvPr>
        </p:nvSpPr>
        <p:spPr/>
        <p:txBody>
          <a:bodyPr>
            <a:normAutofit/>
          </a:bodyPr>
          <a:lstStyle>
            <a:lvl1pPr>
              <a:defRPr lang="nb-NO" sz="4000" b="1" i="0" kern="1200" dirty="0">
                <a:solidFill>
                  <a:srgbClr val="350F4A"/>
                </a:solidFill>
                <a:latin typeface="Inter" panose="020B0502030000000004" pitchFamily="34" charset="0"/>
                <a:ea typeface="Inter" panose="020B0502030000000004" pitchFamily="34" charset="0"/>
                <a:cs typeface="+mj-cs"/>
              </a:defRPr>
            </a:lvl1pPr>
          </a:lstStyle>
          <a:p>
            <a:r>
              <a:rPr lang="nb-NO"/>
              <a:t>Klikk for å redigere tittelstil</a:t>
            </a:r>
          </a:p>
        </p:txBody>
      </p:sp>
      <p:sp>
        <p:nvSpPr>
          <p:cNvPr id="3" name="Plassholder for innhold 2">
            <a:extLst>
              <a:ext uri="{FF2B5EF4-FFF2-40B4-BE49-F238E27FC236}">
                <a16:creationId xmlns:a16="http://schemas.microsoft.com/office/drawing/2014/main" id="{19C1393B-581C-68BE-9C8F-3148712E7296}"/>
              </a:ext>
            </a:extLst>
          </p:cNvPr>
          <p:cNvSpPr>
            <a:spLocks noGrp="1"/>
          </p:cNvSpPr>
          <p:nvPr>
            <p:ph sz="half" idx="1"/>
          </p:nvPr>
        </p:nvSpPr>
        <p:spPr>
          <a:xfrm>
            <a:off x="838200" y="1825625"/>
            <a:ext cx="5181600" cy="4351338"/>
          </a:xfrm>
        </p:spPr>
        <p:txBody>
          <a:bodyPr>
            <a:normAutofit/>
          </a:bodyPr>
          <a:lstStyle>
            <a:lvl1pPr>
              <a:lnSpc>
                <a:spcPct val="100000"/>
              </a:lnSpc>
              <a:defRPr sz="2000">
                <a:latin typeface="Inter" panose="020B0502030000000004" pitchFamily="34" charset="0"/>
                <a:ea typeface="Inter" panose="020B0502030000000004" pitchFamily="34" charset="0"/>
              </a:defRPr>
            </a:lvl1pPr>
            <a:lvl2pPr>
              <a:lnSpc>
                <a:spcPct val="100000"/>
              </a:lnSpc>
              <a:defRPr sz="1800">
                <a:latin typeface="Inter" panose="020B0502030000000004" pitchFamily="34" charset="0"/>
                <a:ea typeface="Inter" panose="020B0502030000000004" pitchFamily="34" charset="0"/>
              </a:defRPr>
            </a:lvl2pPr>
            <a:lvl3pPr>
              <a:lnSpc>
                <a:spcPct val="100000"/>
              </a:lnSpc>
              <a:defRPr sz="1600">
                <a:latin typeface="Inter" panose="020B0502030000000004" pitchFamily="34" charset="0"/>
                <a:ea typeface="Inter" panose="020B0502030000000004" pitchFamily="34" charset="0"/>
              </a:defRPr>
            </a:lvl3pPr>
            <a:lvl4pPr>
              <a:lnSpc>
                <a:spcPct val="100000"/>
              </a:lnSpc>
              <a:defRPr sz="1400">
                <a:latin typeface="Inter" panose="020B0502030000000004" pitchFamily="34" charset="0"/>
                <a:ea typeface="Inter" panose="020B0502030000000004" pitchFamily="34" charset="0"/>
              </a:defRPr>
            </a:lvl4pPr>
            <a:lvl5pPr>
              <a:lnSpc>
                <a:spcPct val="100000"/>
              </a:lnSpc>
              <a:defRPr sz="1400">
                <a:latin typeface="Inter" panose="020B0502030000000004" pitchFamily="34" charset="0"/>
                <a:ea typeface="Inter" panose="020B05020300000000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C273F511-91ED-F166-ED10-BB638299DB49}"/>
              </a:ext>
            </a:extLst>
          </p:cNvPr>
          <p:cNvSpPr>
            <a:spLocks noGrp="1"/>
          </p:cNvSpPr>
          <p:nvPr>
            <p:ph sz="half" idx="2"/>
          </p:nvPr>
        </p:nvSpPr>
        <p:spPr>
          <a:xfrm>
            <a:off x="6172200" y="1825625"/>
            <a:ext cx="5181600" cy="4351338"/>
          </a:xfrm>
        </p:spPr>
        <p:txBody>
          <a:bodyPr>
            <a:normAutofit/>
          </a:bodyPr>
          <a:lstStyle>
            <a:lvl1pPr>
              <a:lnSpc>
                <a:spcPct val="100000"/>
              </a:lnSpc>
              <a:defRPr sz="2000">
                <a:latin typeface="Inter" panose="020B0502030000000004" pitchFamily="34" charset="0"/>
                <a:ea typeface="Inter" panose="020B0502030000000004" pitchFamily="34" charset="0"/>
              </a:defRPr>
            </a:lvl1pPr>
            <a:lvl2pPr>
              <a:lnSpc>
                <a:spcPct val="100000"/>
              </a:lnSpc>
              <a:defRPr sz="1800">
                <a:latin typeface="Inter" panose="020B0502030000000004" pitchFamily="34" charset="0"/>
                <a:ea typeface="Inter" panose="020B0502030000000004" pitchFamily="34" charset="0"/>
              </a:defRPr>
            </a:lvl2pPr>
            <a:lvl3pPr>
              <a:lnSpc>
                <a:spcPct val="100000"/>
              </a:lnSpc>
              <a:defRPr sz="1600">
                <a:latin typeface="Inter" panose="020B0502030000000004" pitchFamily="34" charset="0"/>
                <a:ea typeface="Inter" panose="020B0502030000000004" pitchFamily="34" charset="0"/>
              </a:defRPr>
            </a:lvl3pPr>
            <a:lvl4pPr>
              <a:lnSpc>
                <a:spcPct val="100000"/>
              </a:lnSpc>
              <a:defRPr sz="1400">
                <a:latin typeface="Inter" panose="020B0502030000000004" pitchFamily="34" charset="0"/>
                <a:ea typeface="Inter" panose="020B0502030000000004" pitchFamily="34" charset="0"/>
              </a:defRPr>
            </a:lvl4pPr>
            <a:lvl5pPr>
              <a:lnSpc>
                <a:spcPct val="100000"/>
              </a:lnSpc>
              <a:defRPr sz="1400">
                <a:latin typeface="Inter" panose="020B0502030000000004" pitchFamily="34" charset="0"/>
                <a:ea typeface="Inter" panose="020B05020300000000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Bilde 4">
            <a:extLst>
              <a:ext uri="{FF2B5EF4-FFF2-40B4-BE49-F238E27FC236}">
                <a16:creationId xmlns:a16="http://schemas.microsoft.com/office/drawing/2014/main" id="{12982A9D-E1A7-B33B-4405-3150CB71CBEE}"/>
              </a:ext>
            </a:extLst>
          </p:cNvPr>
          <p:cNvPicPr>
            <a:picLocks noChangeAspect="1"/>
          </p:cNvPicPr>
          <p:nvPr userDrawn="1"/>
        </p:nvPicPr>
        <p:blipFill>
          <a:blip r:embed="rId2"/>
          <a:stretch>
            <a:fillRect/>
          </a:stretch>
        </p:blipFill>
        <p:spPr>
          <a:xfrm>
            <a:off x="10637842" y="6363879"/>
            <a:ext cx="1149351" cy="262708"/>
          </a:xfrm>
          <a:prstGeom prst="rect">
            <a:avLst/>
          </a:prstGeom>
        </p:spPr>
      </p:pic>
    </p:spTree>
    <p:extLst>
      <p:ext uri="{BB962C8B-B14F-4D97-AF65-F5344CB8AC3E}">
        <p14:creationId xmlns:p14="http://schemas.microsoft.com/office/powerpoint/2010/main" val="697721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e høyre">
    <p:spTree>
      <p:nvGrpSpPr>
        <p:cNvPr id="1" name=""/>
        <p:cNvGrpSpPr/>
        <p:nvPr/>
      </p:nvGrpSpPr>
      <p:grpSpPr>
        <a:xfrm>
          <a:off x="0" y="0"/>
          <a:ext cx="0" cy="0"/>
          <a:chOff x="0" y="0"/>
          <a:chExt cx="0" cy="0"/>
        </a:xfrm>
      </p:grpSpPr>
      <p:sp>
        <p:nvSpPr>
          <p:cNvPr id="9" name="Avrundet rektangel 8">
            <a:extLst>
              <a:ext uri="{FF2B5EF4-FFF2-40B4-BE49-F238E27FC236}">
                <a16:creationId xmlns:a16="http://schemas.microsoft.com/office/drawing/2014/main" id="{66E08578-599C-83ED-5C20-6C6BF5C6244F}"/>
              </a:ext>
            </a:extLst>
          </p:cNvPr>
          <p:cNvSpPr/>
          <p:nvPr userDrawn="1"/>
        </p:nvSpPr>
        <p:spPr>
          <a:xfrm>
            <a:off x="6513920" y="2017338"/>
            <a:ext cx="4623182" cy="3887882"/>
          </a:xfrm>
          <a:prstGeom prst="roundRect">
            <a:avLst>
              <a:gd name="adj" fmla="val 2361"/>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Plassholder for bilde 6">
            <a:extLst>
              <a:ext uri="{FF2B5EF4-FFF2-40B4-BE49-F238E27FC236}">
                <a16:creationId xmlns:a16="http://schemas.microsoft.com/office/drawing/2014/main" id="{3ACED7F2-5652-E82C-439E-E52987FE2C0E}"/>
              </a:ext>
            </a:extLst>
          </p:cNvPr>
          <p:cNvSpPr>
            <a:spLocks noGrp="1"/>
          </p:cNvSpPr>
          <p:nvPr>
            <p:ph type="pic" sz="quarter" idx="10"/>
          </p:nvPr>
        </p:nvSpPr>
        <p:spPr>
          <a:xfrm>
            <a:off x="6740386" y="1823038"/>
            <a:ext cx="4615817" cy="3874417"/>
          </a:xfrm>
          <a:prstGeom prst="roundRect">
            <a:avLst>
              <a:gd name="adj" fmla="val 3019"/>
            </a:avLst>
          </a:prstGeom>
        </p:spPr>
        <p:txBody>
          <a:bodyPr/>
          <a:lstStyle/>
          <a:p>
            <a:endParaRPr lang="nb-NO"/>
          </a:p>
        </p:txBody>
      </p:sp>
      <p:sp>
        <p:nvSpPr>
          <p:cNvPr id="2" name="Tittel 1">
            <a:extLst>
              <a:ext uri="{FF2B5EF4-FFF2-40B4-BE49-F238E27FC236}">
                <a16:creationId xmlns:a16="http://schemas.microsoft.com/office/drawing/2014/main" id="{B3E27CB8-2FF2-26C2-F5F7-6D4A70D7D591}"/>
              </a:ext>
            </a:extLst>
          </p:cNvPr>
          <p:cNvSpPr>
            <a:spLocks noGrp="1"/>
          </p:cNvSpPr>
          <p:nvPr>
            <p:ph type="title"/>
          </p:nvPr>
        </p:nvSpPr>
        <p:spPr/>
        <p:txBody>
          <a:bodyPr>
            <a:normAutofit/>
          </a:bodyPr>
          <a:lstStyle>
            <a:lvl1pPr>
              <a:defRPr lang="nb-NO" sz="4000" b="1" i="0" kern="1200" dirty="0">
                <a:solidFill>
                  <a:srgbClr val="350F4A"/>
                </a:solidFill>
                <a:latin typeface="Inter" panose="020B0502030000000004" pitchFamily="34" charset="0"/>
                <a:ea typeface="Inter" panose="020B0502030000000004" pitchFamily="34" charset="0"/>
                <a:cs typeface="+mj-cs"/>
              </a:defRPr>
            </a:lvl1pPr>
          </a:lstStyle>
          <a:p>
            <a:r>
              <a:rPr lang="nb-NO"/>
              <a:t>Klikk for å redigere tittelstil</a:t>
            </a:r>
          </a:p>
        </p:txBody>
      </p:sp>
      <p:sp>
        <p:nvSpPr>
          <p:cNvPr id="3" name="Plassholder for innhold 2">
            <a:extLst>
              <a:ext uri="{FF2B5EF4-FFF2-40B4-BE49-F238E27FC236}">
                <a16:creationId xmlns:a16="http://schemas.microsoft.com/office/drawing/2014/main" id="{19C1393B-581C-68BE-9C8F-3148712E7296}"/>
              </a:ext>
            </a:extLst>
          </p:cNvPr>
          <p:cNvSpPr>
            <a:spLocks noGrp="1"/>
          </p:cNvSpPr>
          <p:nvPr>
            <p:ph sz="half" idx="1"/>
          </p:nvPr>
        </p:nvSpPr>
        <p:spPr>
          <a:xfrm>
            <a:off x="838200" y="1825625"/>
            <a:ext cx="5181600" cy="4351338"/>
          </a:xfrm>
        </p:spPr>
        <p:txBody>
          <a:bodyPr>
            <a:normAutofit/>
          </a:bodyPr>
          <a:lstStyle>
            <a:lvl1pPr>
              <a:lnSpc>
                <a:spcPct val="100000"/>
              </a:lnSpc>
              <a:defRPr sz="2000">
                <a:latin typeface="Inter" panose="020B0502030000000004" pitchFamily="34" charset="0"/>
                <a:ea typeface="Inter" panose="020B0502030000000004" pitchFamily="34" charset="0"/>
              </a:defRPr>
            </a:lvl1pPr>
            <a:lvl2pPr>
              <a:lnSpc>
                <a:spcPct val="100000"/>
              </a:lnSpc>
              <a:defRPr sz="1800">
                <a:latin typeface="Inter" panose="020B0502030000000004" pitchFamily="34" charset="0"/>
                <a:ea typeface="Inter" panose="020B0502030000000004" pitchFamily="34" charset="0"/>
              </a:defRPr>
            </a:lvl2pPr>
            <a:lvl3pPr>
              <a:lnSpc>
                <a:spcPct val="100000"/>
              </a:lnSpc>
              <a:defRPr sz="1600">
                <a:latin typeface="Inter" panose="020B0502030000000004" pitchFamily="34" charset="0"/>
                <a:ea typeface="Inter" panose="020B0502030000000004" pitchFamily="34" charset="0"/>
              </a:defRPr>
            </a:lvl3pPr>
            <a:lvl4pPr>
              <a:lnSpc>
                <a:spcPct val="100000"/>
              </a:lnSpc>
              <a:defRPr sz="1400">
                <a:latin typeface="Inter" panose="020B0502030000000004" pitchFamily="34" charset="0"/>
                <a:ea typeface="Inter" panose="020B0502030000000004" pitchFamily="34" charset="0"/>
              </a:defRPr>
            </a:lvl4pPr>
            <a:lvl5pPr>
              <a:lnSpc>
                <a:spcPct val="100000"/>
              </a:lnSpc>
              <a:defRPr sz="1400">
                <a:latin typeface="Inter" panose="020B0502030000000004" pitchFamily="34" charset="0"/>
                <a:ea typeface="Inter" panose="020B05020300000000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Bilde 4">
            <a:extLst>
              <a:ext uri="{FF2B5EF4-FFF2-40B4-BE49-F238E27FC236}">
                <a16:creationId xmlns:a16="http://schemas.microsoft.com/office/drawing/2014/main" id="{12982A9D-E1A7-B33B-4405-3150CB71CBEE}"/>
              </a:ext>
            </a:extLst>
          </p:cNvPr>
          <p:cNvPicPr>
            <a:picLocks noChangeAspect="1"/>
          </p:cNvPicPr>
          <p:nvPr userDrawn="1"/>
        </p:nvPicPr>
        <p:blipFill>
          <a:blip r:embed="rId2"/>
          <a:stretch>
            <a:fillRect/>
          </a:stretch>
        </p:blipFill>
        <p:spPr>
          <a:xfrm>
            <a:off x="10637843" y="6363879"/>
            <a:ext cx="1149351" cy="262708"/>
          </a:xfrm>
          <a:prstGeom prst="rect">
            <a:avLst/>
          </a:prstGeom>
        </p:spPr>
      </p:pic>
    </p:spTree>
    <p:extLst>
      <p:ext uri="{BB962C8B-B14F-4D97-AF65-F5344CB8AC3E}">
        <p14:creationId xmlns:p14="http://schemas.microsoft.com/office/powerpoint/2010/main" val="2362803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Bilde høyre">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3ACED7F2-5652-E82C-439E-E52987FE2C0E}"/>
              </a:ext>
            </a:extLst>
          </p:cNvPr>
          <p:cNvSpPr>
            <a:spLocks noGrp="1"/>
          </p:cNvSpPr>
          <p:nvPr>
            <p:ph type="pic" sz="quarter" idx="10"/>
          </p:nvPr>
        </p:nvSpPr>
        <p:spPr>
          <a:xfrm>
            <a:off x="6096000" y="1823038"/>
            <a:ext cx="5260203" cy="4351338"/>
          </a:xfrm>
          <a:prstGeom prst="roundRect">
            <a:avLst>
              <a:gd name="adj" fmla="val 3019"/>
            </a:avLst>
          </a:prstGeom>
        </p:spPr>
        <p:txBody>
          <a:bodyPr/>
          <a:lstStyle/>
          <a:p>
            <a:endParaRPr lang="nb-NO"/>
          </a:p>
        </p:txBody>
      </p:sp>
      <p:sp>
        <p:nvSpPr>
          <p:cNvPr id="2" name="Tittel 1">
            <a:extLst>
              <a:ext uri="{FF2B5EF4-FFF2-40B4-BE49-F238E27FC236}">
                <a16:creationId xmlns:a16="http://schemas.microsoft.com/office/drawing/2014/main" id="{B3E27CB8-2FF2-26C2-F5F7-6D4A70D7D591}"/>
              </a:ext>
            </a:extLst>
          </p:cNvPr>
          <p:cNvSpPr>
            <a:spLocks noGrp="1"/>
          </p:cNvSpPr>
          <p:nvPr>
            <p:ph type="title"/>
          </p:nvPr>
        </p:nvSpPr>
        <p:spPr/>
        <p:txBody>
          <a:bodyPr>
            <a:normAutofit/>
          </a:bodyPr>
          <a:lstStyle>
            <a:lvl1pPr>
              <a:defRPr lang="nb-NO" sz="4000" b="1" i="0" kern="1200" dirty="0">
                <a:solidFill>
                  <a:srgbClr val="350F4A"/>
                </a:solidFill>
                <a:latin typeface="Inter" panose="020B0502030000000004" pitchFamily="34" charset="0"/>
                <a:ea typeface="Inter" panose="020B0502030000000004" pitchFamily="34" charset="0"/>
                <a:cs typeface="+mj-cs"/>
              </a:defRPr>
            </a:lvl1pPr>
          </a:lstStyle>
          <a:p>
            <a:r>
              <a:rPr lang="nb-NO"/>
              <a:t>Klikk for å redigere tittelstil</a:t>
            </a:r>
          </a:p>
        </p:txBody>
      </p:sp>
      <p:sp>
        <p:nvSpPr>
          <p:cNvPr id="3" name="Plassholder for innhold 2">
            <a:extLst>
              <a:ext uri="{FF2B5EF4-FFF2-40B4-BE49-F238E27FC236}">
                <a16:creationId xmlns:a16="http://schemas.microsoft.com/office/drawing/2014/main" id="{19C1393B-581C-68BE-9C8F-3148712E7296}"/>
              </a:ext>
            </a:extLst>
          </p:cNvPr>
          <p:cNvSpPr>
            <a:spLocks noGrp="1"/>
          </p:cNvSpPr>
          <p:nvPr>
            <p:ph sz="half" idx="1"/>
          </p:nvPr>
        </p:nvSpPr>
        <p:spPr>
          <a:xfrm>
            <a:off x="838200" y="1825625"/>
            <a:ext cx="5181600" cy="4351338"/>
          </a:xfrm>
        </p:spPr>
        <p:txBody>
          <a:bodyPr>
            <a:normAutofit/>
          </a:bodyPr>
          <a:lstStyle>
            <a:lvl1pPr>
              <a:lnSpc>
                <a:spcPct val="100000"/>
              </a:lnSpc>
              <a:defRPr sz="2000">
                <a:latin typeface="Inter" panose="020B0502030000000004" pitchFamily="34" charset="0"/>
                <a:ea typeface="Inter" panose="020B0502030000000004" pitchFamily="34" charset="0"/>
              </a:defRPr>
            </a:lvl1pPr>
            <a:lvl2pPr>
              <a:lnSpc>
                <a:spcPct val="100000"/>
              </a:lnSpc>
              <a:defRPr sz="1800">
                <a:latin typeface="Inter" panose="020B0502030000000004" pitchFamily="34" charset="0"/>
                <a:ea typeface="Inter" panose="020B0502030000000004" pitchFamily="34" charset="0"/>
              </a:defRPr>
            </a:lvl2pPr>
            <a:lvl3pPr>
              <a:lnSpc>
                <a:spcPct val="100000"/>
              </a:lnSpc>
              <a:defRPr sz="1600">
                <a:latin typeface="Inter" panose="020B0502030000000004" pitchFamily="34" charset="0"/>
                <a:ea typeface="Inter" panose="020B0502030000000004" pitchFamily="34" charset="0"/>
              </a:defRPr>
            </a:lvl3pPr>
            <a:lvl4pPr>
              <a:lnSpc>
                <a:spcPct val="100000"/>
              </a:lnSpc>
              <a:defRPr sz="1400">
                <a:latin typeface="Inter" panose="020B0502030000000004" pitchFamily="34" charset="0"/>
                <a:ea typeface="Inter" panose="020B0502030000000004" pitchFamily="34" charset="0"/>
              </a:defRPr>
            </a:lvl4pPr>
            <a:lvl5pPr>
              <a:lnSpc>
                <a:spcPct val="100000"/>
              </a:lnSpc>
              <a:defRPr sz="1400">
                <a:latin typeface="Inter" panose="020B0502030000000004" pitchFamily="34" charset="0"/>
                <a:ea typeface="Inter" panose="020B05020300000000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Bilde 4">
            <a:extLst>
              <a:ext uri="{FF2B5EF4-FFF2-40B4-BE49-F238E27FC236}">
                <a16:creationId xmlns:a16="http://schemas.microsoft.com/office/drawing/2014/main" id="{12982A9D-E1A7-B33B-4405-3150CB71CBEE}"/>
              </a:ext>
            </a:extLst>
          </p:cNvPr>
          <p:cNvPicPr>
            <a:picLocks noChangeAspect="1"/>
          </p:cNvPicPr>
          <p:nvPr userDrawn="1"/>
        </p:nvPicPr>
        <p:blipFill>
          <a:blip r:embed="rId2"/>
          <a:stretch>
            <a:fillRect/>
          </a:stretch>
        </p:blipFill>
        <p:spPr>
          <a:xfrm>
            <a:off x="10637843" y="6363879"/>
            <a:ext cx="1149351" cy="262708"/>
          </a:xfrm>
          <a:prstGeom prst="rect">
            <a:avLst/>
          </a:prstGeom>
        </p:spPr>
      </p:pic>
    </p:spTree>
    <p:extLst>
      <p:ext uri="{BB962C8B-B14F-4D97-AF65-F5344CB8AC3E}">
        <p14:creationId xmlns:p14="http://schemas.microsoft.com/office/powerpoint/2010/main" val="3086038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ilde høyre">
    <p:spTree>
      <p:nvGrpSpPr>
        <p:cNvPr id="1" name=""/>
        <p:cNvGrpSpPr/>
        <p:nvPr/>
      </p:nvGrpSpPr>
      <p:grpSpPr>
        <a:xfrm>
          <a:off x="0" y="0"/>
          <a:ext cx="0" cy="0"/>
          <a:chOff x="0" y="0"/>
          <a:chExt cx="0" cy="0"/>
        </a:xfrm>
      </p:grpSpPr>
      <p:sp>
        <p:nvSpPr>
          <p:cNvPr id="9" name="Avrundet rektangel 8">
            <a:extLst>
              <a:ext uri="{FF2B5EF4-FFF2-40B4-BE49-F238E27FC236}">
                <a16:creationId xmlns:a16="http://schemas.microsoft.com/office/drawing/2014/main" id="{66E08578-599C-83ED-5C20-6C6BF5C6244F}"/>
              </a:ext>
            </a:extLst>
          </p:cNvPr>
          <p:cNvSpPr/>
          <p:nvPr userDrawn="1"/>
        </p:nvSpPr>
        <p:spPr>
          <a:xfrm>
            <a:off x="6513920" y="2017338"/>
            <a:ext cx="4623182" cy="3887882"/>
          </a:xfrm>
          <a:prstGeom prst="roundRect">
            <a:avLst>
              <a:gd name="adj" fmla="val 2361"/>
            </a:avLst>
          </a:prstGeom>
          <a:solidFill>
            <a:srgbClr val="F3E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Plassholder for bilde 6">
            <a:extLst>
              <a:ext uri="{FF2B5EF4-FFF2-40B4-BE49-F238E27FC236}">
                <a16:creationId xmlns:a16="http://schemas.microsoft.com/office/drawing/2014/main" id="{3ACED7F2-5652-E82C-439E-E52987FE2C0E}"/>
              </a:ext>
            </a:extLst>
          </p:cNvPr>
          <p:cNvSpPr>
            <a:spLocks noGrp="1"/>
          </p:cNvSpPr>
          <p:nvPr>
            <p:ph type="pic" sz="quarter" idx="10"/>
          </p:nvPr>
        </p:nvSpPr>
        <p:spPr>
          <a:xfrm>
            <a:off x="6740386" y="1823038"/>
            <a:ext cx="4615817" cy="3874417"/>
          </a:xfrm>
          <a:prstGeom prst="roundRect">
            <a:avLst>
              <a:gd name="adj" fmla="val 3019"/>
            </a:avLst>
          </a:prstGeom>
        </p:spPr>
        <p:txBody>
          <a:bodyPr/>
          <a:lstStyle/>
          <a:p>
            <a:endParaRPr lang="nb-NO"/>
          </a:p>
        </p:txBody>
      </p:sp>
      <p:sp>
        <p:nvSpPr>
          <p:cNvPr id="2" name="Tittel 1">
            <a:extLst>
              <a:ext uri="{FF2B5EF4-FFF2-40B4-BE49-F238E27FC236}">
                <a16:creationId xmlns:a16="http://schemas.microsoft.com/office/drawing/2014/main" id="{B3E27CB8-2FF2-26C2-F5F7-6D4A70D7D591}"/>
              </a:ext>
            </a:extLst>
          </p:cNvPr>
          <p:cNvSpPr>
            <a:spLocks noGrp="1"/>
          </p:cNvSpPr>
          <p:nvPr>
            <p:ph type="title"/>
          </p:nvPr>
        </p:nvSpPr>
        <p:spPr/>
        <p:txBody>
          <a:bodyPr>
            <a:normAutofit/>
          </a:bodyPr>
          <a:lstStyle>
            <a:lvl1pPr>
              <a:defRPr lang="nb-NO" sz="4000" b="1" i="0" kern="1200" dirty="0">
                <a:solidFill>
                  <a:srgbClr val="350F4A"/>
                </a:solidFill>
                <a:latin typeface="Inter" panose="020B0502030000000004" pitchFamily="34" charset="0"/>
                <a:ea typeface="Inter" panose="020B0502030000000004" pitchFamily="34" charset="0"/>
                <a:cs typeface="+mj-cs"/>
              </a:defRPr>
            </a:lvl1pPr>
          </a:lstStyle>
          <a:p>
            <a:r>
              <a:rPr lang="nb-NO"/>
              <a:t>Klikk for å redigere tittelstil</a:t>
            </a:r>
          </a:p>
        </p:txBody>
      </p:sp>
      <p:sp>
        <p:nvSpPr>
          <p:cNvPr id="3" name="Plassholder for innhold 2">
            <a:extLst>
              <a:ext uri="{FF2B5EF4-FFF2-40B4-BE49-F238E27FC236}">
                <a16:creationId xmlns:a16="http://schemas.microsoft.com/office/drawing/2014/main" id="{19C1393B-581C-68BE-9C8F-3148712E7296}"/>
              </a:ext>
            </a:extLst>
          </p:cNvPr>
          <p:cNvSpPr>
            <a:spLocks noGrp="1"/>
          </p:cNvSpPr>
          <p:nvPr>
            <p:ph sz="half" idx="1"/>
          </p:nvPr>
        </p:nvSpPr>
        <p:spPr>
          <a:xfrm>
            <a:off x="838200" y="1825625"/>
            <a:ext cx="5181600" cy="4351338"/>
          </a:xfrm>
        </p:spPr>
        <p:txBody>
          <a:bodyPr>
            <a:normAutofit/>
          </a:bodyPr>
          <a:lstStyle>
            <a:lvl1pPr>
              <a:lnSpc>
                <a:spcPct val="100000"/>
              </a:lnSpc>
              <a:defRPr sz="2000">
                <a:latin typeface="Inter" panose="020B0502030000000004" pitchFamily="34" charset="0"/>
                <a:ea typeface="Inter" panose="020B0502030000000004" pitchFamily="34" charset="0"/>
              </a:defRPr>
            </a:lvl1pPr>
            <a:lvl2pPr>
              <a:lnSpc>
                <a:spcPct val="100000"/>
              </a:lnSpc>
              <a:defRPr sz="1800">
                <a:latin typeface="Inter" panose="020B0502030000000004" pitchFamily="34" charset="0"/>
                <a:ea typeface="Inter" panose="020B0502030000000004" pitchFamily="34" charset="0"/>
              </a:defRPr>
            </a:lvl2pPr>
            <a:lvl3pPr>
              <a:lnSpc>
                <a:spcPct val="100000"/>
              </a:lnSpc>
              <a:defRPr sz="1600">
                <a:latin typeface="Inter" panose="020B0502030000000004" pitchFamily="34" charset="0"/>
                <a:ea typeface="Inter" panose="020B0502030000000004" pitchFamily="34" charset="0"/>
              </a:defRPr>
            </a:lvl3pPr>
            <a:lvl4pPr>
              <a:lnSpc>
                <a:spcPct val="100000"/>
              </a:lnSpc>
              <a:defRPr sz="1400">
                <a:latin typeface="Inter" panose="020B0502030000000004" pitchFamily="34" charset="0"/>
                <a:ea typeface="Inter" panose="020B0502030000000004" pitchFamily="34" charset="0"/>
              </a:defRPr>
            </a:lvl4pPr>
            <a:lvl5pPr>
              <a:lnSpc>
                <a:spcPct val="100000"/>
              </a:lnSpc>
              <a:defRPr sz="1400">
                <a:latin typeface="Inter" panose="020B0502030000000004" pitchFamily="34" charset="0"/>
                <a:ea typeface="Inter" panose="020B05020300000000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Bilde 4">
            <a:extLst>
              <a:ext uri="{FF2B5EF4-FFF2-40B4-BE49-F238E27FC236}">
                <a16:creationId xmlns:a16="http://schemas.microsoft.com/office/drawing/2014/main" id="{12982A9D-E1A7-B33B-4405-3150CB71CBEE}"/>
              </a:ext>
            </a:extLst>
          </p:cNvPr>
          <p:cNvPicPr>
            <a:picLocks noChangeAspect="1"/>
          </p:cNvPicPr>
          <p:nvPr userDrawn="1"/>
        </p:nvPicPr>
        <p:blipFill>
          <a:blip r:embed="rId2"/>
          <a:stretch>
            <a:fillRect/>
          </a:stretch>
        </p:blipFill>
        <p:spPr>
          <a:xfrm>
            <a:off x="10637843" y="6363879"/>
            <a:ext cx="1149351" cy="262708"/>
          </a:xfrm>
          <a:prstGeom prst="rect">
            <a:avLst/>
          </a:prstGeom>
        </p:spPr>
      </p:pic>
    </p:spTree>
    <p:extLst>
      <p:ext uri="{BB962C8B-B14F-4D97-AF65-F5344CB8AC3E}">
        <p14:creationId xmlns:p14="http://schemas.microsoft.com/office/powerpoint/2010/main" val="74356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e venstr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3E27CB8-2FF2-26C2-F5F7-6D4A70D7D591}"/>
              </a:ext>
            </a:extLst>
          </p:cNvPr>
          <p:cNvSpPr>
            <a:spLocks noGrp="1"/>
          </p:cNvSpPr>
          <p:nvPr>
            <p:ph type="title"/>
          </p:nvPr>
        </p:nvSpPr>
        <p:spPr/>
        <p:txBody>
          <a:bodyPr>
            <a:normAutofit/>
          </a:bodyPr>
          <a:lstStyle>
            <a:lvl1pPr>
              <a:defRPr lang="nb-NO" sz="4000" b="1" i="0" kern="1200" dirty="0">
                <a:solidFill>
                  <a:srgbClr val="350F4A"/>
                </a:solidFill>
                <a:latin typeface="Inter" panose="020B0502030000000004" pitchFamily="34" charset="0"/>
                <a:ea typeface="Inter" panose="020B0502030000000004" pitchFamily="34" charset="0"/>
                <a:cs typeface="+mj-cs"/>
              </a:defRPr>
            </a:lvl1pPr>
          </a:lstStyle>
          <a:p>
            <a:r>
              <a:rPr lang="nb-NO"/>
              <a:t>Klikk for å redigere tittelstil</a:t>
            </a:r>
          </a:p>
        </p:txBody>
      </p:sp>
      <p:sp>
        <p:nvSpPr>
          <p:cNvPr id="3" name="Plassholder for innhold 2">
            <a:extLst>
              <a:ext uri="{FF2B5EF4-FFF2-40B4-BE49-F238E27FC236}">
                <a16:creationId xmlns:a16="http://schemas.microsoft.com/office/drawing/2014/main" id="{19C1393B-581C-68BE-9C8F-3148712E7296}"/>
              </a:ext>
            </a:extLst>
          </p:cNvPr>
          <p:cNvSpPr>
            <a:spLocks noGrp="1"/>
          </p:cNvSpPr>
          <p:nvPr>
            <p:ph sz="half" idx="1"/>
          </p:nvPr>
        </p:nvSpPr>
        <p:spPr>
          <a:xfrm>
            <a:off x="6172203" y="1825625"/>
            <a:ext cx="5181600" cy="4351338"/>
          </a:xfrm>
        </p:spPr>
        <p:txBody>
          <a:bodyPr>
            <a:normAutofit/>
          </a:bodyPr>
          <a:lstStyle>
            <a:lvl1pPr>
              <a:lnSpc>
                <a:spcPct val="100000"/>
              </a:lnSpc>
              <a:defRPr sz="2000">
                <a:latin typeface="Inter" panose="020B0502030000000004" pitchFamily="34" charset="0"/>
                <a:ea typeface="Inter" panose="020B0502030000000004" pitchFamily="34" charset="0"/>
              </a:defRPr>
            </a:lvl1pPr>
            <a:lvl2pPr>
              <a:lnSpc>
                <a:spcPct val="100000"/>
              </a:lnSpc>
              <a:defRPr sz="1800">
                <a:latin typeface="Inter" panose="020B0502030000000004" pitchFamily="34" charset="0"/>
                <a:ea typeface="Inter" panose="020B0502030000000004" pitchFamily="34" charset="0"/>
              </a:defRPr>
            </a:lvl2pPr>
            <a:lvl3pPr>
              <a:lnSpc>
                <a:spcPct val="100000"/>
              </a:lnSpc>
              <a:defRPr sz="1600">
                <a:latin typeface="Inter" panose="020B0502030000000004" pitchFamily="34" charset="0"/>
                <a:ea typeface="Inter" panose="020B0502030000000004" pitchFamily="34" charset="0"/>
              </a:defRPr>
            </a:lvl3pPr>
            <a:lvl4pPr>
              <a:lnSpc>
                <a:spcPct val="100000"/>
              </a:lnSpc>
              <a:defRPr sz="1400">
                <a:latin typeface="Inter" panose="020B0502030000000004" pitchFamily="34" charset="0"/>
                <a:ea typeface="Inter" panose="020B0502030000000004" pitchFamily="34" charset="0"/>
              </a:defRPr>
            </a:lvl4pPr>
            <a:lvl5pPr>
              <a:lnSpc>
                <a:spcPct val="100000"/>
              </a:lnSpc>
              <a:defRPr sz="1400">
                <a:latin typeface="Inter" panose="020B0502030000000004" pitchFamily="34" charset="0"/>
                <a:ea typeface="Inter" panose="020B05020300000000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Bilde 4">
            <a:extLst>
              <a:ext uri="{FF2B5EF4-FFF2-40B4-BE49-F238E27FC236}">
                <a16:creationId xmlns:a16="http://schemas.microsoft.com/office/drawing/2014/main" id="{12982A9D-E1A7-B33B-4405-3150CB71CBEE}"/>
              </a:ext>
            </a:extLst>
          </p:cNvPr>
          <p:cNvPicPr>
            <a:picLocks noChangeAspect="1"/>
          </p:cNvPicPr>
          <p:nvPr userDrawn="1"/>
        </p:nvPicPr>
        <p:blipFill>
          <a:blip r:embed="rId2"/>
          <a:stretch>
            <a:fillRect/>
          </a:stretch>
        </p:blipFill>
        <p:spPr>
          <a:xfrm>
            <a:off x="10637843" y="6363879"/>
            <a:ext cx="1149351" cy="262708"/>
          </a:xfrm>
          <a:prstGeom prst="rect">
            <a:avLst/>
          </a:prstGeom>
        </p:spPr>
      </p:pic>
      <p:sp>
        <p:nvSpPr>
          <p:cNvPr id="9" name="Avrundet rektangel 8">
            <a:extLst>
              <a:ext uri="{FF2B5EF4-FFF2-40B4-BE49-F238E27FC236}">
                <a16:creationId xmlns:a16="http://schemas.microsoft.com/office/drawing/2014/main" id="{9EA00FA2-484D-12ED-C2BA-76DC55113C2D}"/>
              </a:ext>
            </a:extLst>
          </p:cNvPr>
          <p:cNvSpPr/>
          <p:nvPr userDrawn="1"/>
        </p:nvSpPr>
        <p:spPr>
          <a:xfrm>
            <a:off x="1045363" y="2017338"/>
            <a:ext cx="4623182" cy="3887882"/>
          </a:xfrm>
          <a:prstGeom prst="roundRect">
            <a:avLst>
              <a:gd name="adj" fmla="val 2361"/>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Plassholder for bilde 6">
            <a:extLst>
              <a:ext uri="{FF2B5EF4-FFF2-40B4-BE49-F238E27FC236}">
                <a16:creationId xmlns:a16="http://schemas.microsoft.com/office/drawing/2014/main" id="{898A0BD0-BA4A-D9D4-090B-542C6F21ED94}"/>
              </a:ext>
            </a:extLst>
          </p:cNvPr>
          <p:cNvSpPr>
            <a:spLocks noGrp="1"/>
          </p:cNvSpPr>
          <p:nvPr>
            <p:ph type="pic" sz="quarter" idx="10"/>
          </p:nvPr>
        </p:nvSpPr>
        <p:spPr>
          <a:xfrm>
            <a:off x="838197" y="1823038"/>
            <a:ext cx="4615817" cy="3874417"/>
          </a:xfrm>
          <a:prstGeom prst="roundRect">
            <a:avLst>
              <a:gd name="adj" fmla="val 3019"/>
            </a:avLst>
          </a:prstGeom>
        </p:spPr>
        <p:txBody>
          <a:bodyPr/>
          <a:lstStyle/>
          <a:p>
            <a:endParaRPr lang="nb-NO"/>
          </a:p>
        </p:txBody>
      </p:sp>
    </p:spTree>
    <p:extLst>
      <p:ext uri="{BB962C8B-B14F-4D97-AF65-F5344CB8AC3E}">
        <p14:creationId xmlns:p14="http://schemas.microsoft.com/office/powerpoint/2010/main" val="1860385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ilde venstr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3E27CB8-2FF2-26C2-F5F7-6D4A70D7D591}"/>
              </a:ext>
            </a:extLst>
          </p:cNvPr>
          <p:cNvSpPr>
            <a:spLocks noGrp="1"/>
          </p:cNvSpPr>
          <p:nvPr>
            <p:ph type="title"/>
          </p:nvPr>
        </p:nvSpPr>
        <p:spPr/>
        <p:txBody>
          <a:bodyPr>
            <a:normAutofit/>
          </a:bodyPr>
          <a:lstStyle>
            <a:lvl1pPr>
              <a:defRPr lang="nb-NO" sz="4000" b="1" i="0" kern="1200" dirty="0">
                <a:solidFill>
                  <a:srgbClr val="350F4A"/>
                </a:solidFill>
                <a:latin typeface="Inter" panose="020B0502030000000004" pitchFamily="34" charset="0"/>
                <a:ea typeface="Inter" panose="020B0502030000000004" pitchFamily="34" charset="0"/>
                <a:cs typeface="+mj-cs"/>
              </a:defRPr>
            </a:lvl1pPr>
          </a:lstStyle>
          <a:p>
            <a:r>
              <a:rPr lang="nb-NO"/>
              <a:t>Klikk for å redigere tittelstil</a:t>
            </a:r>
          </a:p>
        </p:txBody>
      </p:sp>
      <p:sp>
        <p:nvSpPr>
          <p:cNvPr id="3" name="Plassholder for innhold 2">
            <a:extLst>
              <a:ext uri="{FF2B5EF4-FFF2-40B4-BE49-F238E27FC236}">
                <a16:creationId xmlns:a16="http://schemas.microsoft.com/office/drawing/2014/main" id="{19C1393B-581C-68BE-9C8F-3148712E7296}"/>
              </a:ext>
            </a:extLst>
          </p:cNvPr>
          <p:cNvSpPr>
            <a:spLocks noGrp="1"/>
          </p:cNvSpPr>
          <p:nvPr>
            <p:ph sz="half" idx="1"/>
          </p:nvPr>
        </p:nvSpPr>
        <p:spPr>
          <a:xfrm>
            <a:off x="6172203" y="1825625"/>
            <a:ext cx="5181600" cy="4351338"/>
          </a:xfrm>
        </p:spPr>
        <p:txBody>
          <a:bodyPr>
            <a:normAutofit/>
          </a:bodyPr>
          <a:lstStyle>
            <a:lvl1pPr>
              <a:lnSpc>
                <a:spcPct val="100000"/>
              </a:lnSpc>
              <a:defRPr sz="2000">
                <a:latin typeface="Inter" panose="020B0502030000000004" pitchFamily="34" charset="0"/>
                <a:ea typeface="Inter" panose="020B0502030000000004" pitchFamily="34" charset="0"/>
              </a:defRPr>
            </a:lvl1pPr>
            <a:lvl2pPr>
              <a:lnSpc>
                <a:spcPct val="100000"/>
              </a:lnSpc>
              <a:defRPr sz="1800">
                <a:latin typeface="Inter" panose="020B0502030000000004" pitchFamily="34" charset="0"/>
                <a:ea typeface="Inter" panose="020B0502030000000004" pitchFamily="34" charset="0"/>
              </a:defRPr>
            </a:lvl2pPr>
            <a:lvl3pPr>
              <a:lnSpc>
                <a:spcPct val="100000"/>
              </a:lnSpc>
              <a:defRPr sz="1600">
                <a:latin typeface="Inter" panose="020B0502030000000004" pitchFamily="34" charset="0"/>
                <a:ea typeface="Inter" panose="020B0502030000000004" pitchFamily="34" charset="0"/>
              </a:defRPr>
            </a:lvl3pPr>
            <a:lvl4pPr>
              <a:lnSpc>
                <a:spcPct val="100000"/>
              </a:lnSpc>
              <a:defRPr sz="1400">
                <a:latin typeface="Inter" panose="020B0502030000000004" pitchFamily="34" charset="0"/>
                <a:ea typeface="Inter" panose="020B0502030000000004" pitchFamily="34" charset="0"/>
              </a:defRPr>
            </a:lvl4pPr>
            <a:lvl5pPr>
              <a:lnSpc>
                <a:spcPct val="100000"/>
              </a:lnSpc>
              <a:defRPr sz="1400">
                <a:latin typeface="Inter" panose="020B0502030000000004" pitchFamily="34" charset="0"/>
                <a:ea typeface="Inter" panose="020B05020300000000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Bilde 4">
            <a:extLst>
              <a:ext uri="{FF2B5EF4-FFF2-40B4-BE49-F238E27FC236}">
                <a16:creationId xmlns:a16="http://schemas.microsoft.com/office/drawing/2014/main" id="{12982A9D-E1A7-B33B-4405-3150CB71CBEE}"/>
              </a:ext>
            </a:extLst>
          </p:cNvPr>
          <p:cNvPicPr>
            <a:picLocks noChangeAspect="1"/>
          </p:cNvPicPr>
          <p:nvPr userDrawn="1"/>
        </p:nvPicPr>
        <p:blipFill>
          <a:blip r:embed="rId2"/>
          <a:stretch>
            <a:fillRect/>
          </a:stretch>
        </p:blipFill>
        <p:spPr>
          <a:xfrm>
            <a:off x="10637843" y="6363879"/>
            <a:ext cx="1149351" cy="262708"/>
          </a:xfrm>
          <a:prstGeom prst="rect">
            <a:avLst/>
          </a:prstGeom>
        </p:spPr>
      </p:pic>
      <p:sp>
        <p:nvSpPr>
          <p:cNvPr id="9" name="Avrundet rektangel 8">
            <a:extLst>
              <a:ext uri="{FF2B5EF4-FFF2-40B4-BE49-F238E27FC236}">
                <a16:creationId xmlns:a16="http://schemas.microsoft.com/office/drawing/2014/main" id="{9EA00FA2-484D-12ED-C2BA-76DC55113C2D}"/>
              </a:ext>
            </a:extLst>
          </p:cNvPr>
          <p:cNvSpPr/>
          <p:nvPr userDrawn="1"/>
        </p:nvSpPr>
        <p:spPr>
          <a:xfrm>
            <a:off x="1045363" y="2017338"/>
            <a:ext cx="4623182" cy="3887882"/>
          </a:xfrm>
          <a:prstGeom prst="roundRect">
            <a:avLst>
              <a:gd name="adj" fmla="val 2361"/>
            </a:avLst>
          </a:prstGeom>
          <a:solidFill>
            <a:srgbClr val="F3E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Plassholder for bilde 6">
            <a:extLst>
              <a:ext uri="{FF2B5EF4-FFF2-40B4-BE49-F238E27FC236}">
                <a16:creationId xmlns:a16="http://schemas.microsoft.com/office/drawing/2014/main" id="{898A0BD0-BA4A-D9D4-090B-542C6F21ED94}"/>
              </a:ext>
            </a:extLst>
          </p:cNvPr>
          <p:cNvSpPr>
            <a:spLocks noGrp="1"/>
          </p:cNvSpPr>
          <p:nvPr>
            <p:ph type="pic" sz="quarter" idx="10"/>
          </p:nvPr>
        </p:nvSpPr>
        <p:spPr>
          <a:xfrm>
            <a:off x="838197" y="1823038"/>
            <a:ext cx="4615817" cy="3874417"/>
          </a:xfrm>
          <a:prstGeom prst="roundRect">
            <a:avLst>
              <a:gd name="adj" fmla="val 3019"/>
            </a:avLst>
          </a:prstGeom>
        </p:spPr>
        <p:txBody>
          <a:bodyPr/>
          <a:lstStyle/>
          <a:p>
            <a:endParaRPr lang="nb-NO"/>
          </a:p>
        </p:txBody>
      </p:sp>
    </p:spTree>
    <p:extLst>
      <p:ext uri="{BB962C8B-B14F-4D97-AF65-F5344CB8AC3E}">
        <p14:creationId xmlns:p14="http://schemas.microsoft.com/office/powerpoint/2010/main" val="777898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04DAD2C6-B089-3369-DA4D-074E663B9C43}"/>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37A8CBF0-DCAE-B03C-9E9A-7F187AC8EF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17741158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70" r:id="rId11"/>
    <p:sldLayoutId id="2147483671" r:id="rId12"/>
    <p:sldLayoutId id="2147483672" r:id="rId13"/>
    <p:sldLayoutId id="2147483673" r:id="rId14"/>
    <p:sldLayoutId id="2147483690" r:id="rId15"/>
  </p:sldLayoutIdLst>
  <p:hf sldNum="0" hdr="0" ftr="0" dt="0"/>
  <p:txStyles>
    <p:titleStyle>
      <a:lvl1pPr algn="l" defTabSz="914377" rtl="0" eaLnBrk="1" latinLnBrk="0" hangingPunct="1">
        <a:lnSpc>
          <a:spcPct val="90000"/>
        </a:lnSpc>
        <a:spcBef>
          <a:spcPct val="0"/>
        </a:spcBef>
        <a:buNone/>
        <a:defRPr sz="3600" b="1" i="0" kern="1200">
          <a:solidFill>
            <a:srgbClr val="350F4A"/>
          </a:solidFill>
          <a:latin typeface="Inter" panose="020B0502030000000004" pitchFamily="34" charset="0"/>
          <a:ea typeface="Inter" panose="020B0502030000000004" pitchFamily="34" charset="0"/>
          <a:cs typeface="+mj-cs"/>
        </a:defRPr>
      </a:lvl1pPr>
    </p:titleStyle>
    <p:bodyStyle>
      <a:lvl1pPr marL="228594" indent="-228594" algn="l" defTabSz="914377" rtl="0" eaLnBrk="1" latinLnBrk="0" hangingPunct="1">
        <a:lnSpc>
          <a:spcPct val="10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1pPr>
      <a:lvl2pPr marL="685783" indent="-228594" algn="l" defTabSz="914377" rtl="0" eaLnBrk="1" latinLnBrk="0" hangingPunct="1">
        <a:lnSpc>
          <a:spcPct val="10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2pPr>
      <a:lvl3pPr marL="1142971" indent="-228594" algn="l" defTabSz="914377" rtl="0" eaLnBrk="1" latinLnBrk="0" hangingPunct="1">
        <a:lnSpc>
          <a:spcPct val="100000"/>
        </a:lnSpc>
        <a:spcBef>
          <a:spcPts val="600"/>
        </a:spcBef>
        <a:spcAft>
          <a:spcPts val="600"/>
        </a:spcAft>
        <a:buFont typeface="Arial" panose="020B0604020202020204" pitchFamily="34" charset="0"/>
        <a:buChar char="•"/>
        <a:defRPr sz="1600" kern="1200">
          <a:solidFill>
            <a:schemeClr val="tx1"/>
          </a:solidFill>
          <a:latin typeface="+mn-lt"/>
          <a:ea typeface="+mn-ea"/>
          <a:cs typeface="+mn-cs"/>
        </a:defRPr>
      </a:lvl3pPr>
      <a:lvl4pPr marL="1600160" indent="-228594" algn="l" defTabSz="914377" rtl="0" eaLnBrk="1" latinLnBrk="0" hangingPunct="1">
        <a:lnSpc>
          <a:spcPct val="100000"/>
        </a:lnSpc>
        <a:spcBef>
          <a:spcPts val="600"/>
        </a:spcBef>
        <a:spcAft>
          <a:spcPts val="600"/>
        </a:spcAft>
        <a:buFont typeface="Arial" panose="020B0604020202020204" pitchFamily="34" charset="0"/>
        <a:buChar char="•"/>
        <a:defRPr sz="1400" kern="1200">
          <a:solidFill>
            <a:schemeClr val="tx1"/>
          </a:solidFill>
          <a:latin typeface="+mn-lt"/>
          <a:ea typeface="+mn-ea"/>
          <a:cs typeface="+mn-cs"/>
        </a:defRPr>
      </a:lvl4pPr>
      <a:lvl5pPr marL="2057349" indent="-228594" algn="l" defTabSz="914377" rtl="0" eaLnBrk="1" latinLnBrk="0" hangingPunct="1">
        <a:lnSpc>
          <a:spcPct val="100000"/>
        </a:lnSpc>
        <a:spcBef>
          <a:spcPts val="600"/>
        </a:spcBef>
        <a:spcAft>
          <a:spcPts val="600"/>
        </a:spcAft>
        <a:buFont typeface="Arial" panose="020B0604020202020204" pitchFamily="34"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3ECFF"/>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04DAD2C6-B089-3369-DA4D-074E663B9C43}"/>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37A8CBF0-DCAE-B03C-9E9A-7F187AC8EF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98442102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6" r:id="rId11"/>
    <p:sldLayoutId id="2147483687" r:id="rId12"/>
    <p:sldLayoutId id="2147483691" r:id="rId13"/>
    <p:sldLayoutId id="2147483692" r:id="rId14"/>
    <p:sldLayoutId id="2147483693" r:id="rId15"/>
  </p:sldLayoutIdLst>
  <p:hf sldNum="0" hdr="0" ftr="0" dt="0"/>
  <p:txStyles>
    <p:titleStyle>
      <a:lvl1pPr algn="l" defTabSz="914377" rtl="0" eaLnBrk="1" latinLnBrk="0" hangingPunct="1">
        <a:lnSpc>
          <a:spcPct val="90000"/>
        </a:lnSpc>
        <a:spcBef>
          <a:spcPct val="0"/>
        </a:spcBef>
        <a:buNone/>
        <a:defRPr sz="3600" b="1" i="0" kern="1200">
          <a:solidFill>
            <a:srgbClr val="350F4A"/>
          </a:solidFill>
          <a:latin typeface="Inter" panose="020B0502030000000004" pitchFamily="34" charset="0"/>
          <a:ea typeface="Inter" panose="020B0502030000000004" pitchFamily="34" charset="0"/>
          <a:cs typeface="+mj-cs"/>
        </a:defRPr>
      </a:lvl1pPr>
    </p:titleStyle>
    <p:bodyStyle>
      <a:lvl1pPr marL="228594" indent="-228594" algn="l" defTabSz="914377" rtl="0" eaLnBrk="1" latinLnBrk="0" hangingPunct="1">
        <a:lnSpc>
          <a:spcPct val="10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1pPr>
      <a:lvl2pPr marL="685783" indent="-228594" algn="l" defTabSz="914377" rtl="0" eaLnBrk="1" latinLnBrk="0" hangingPunct="1">
        <a:lnSpc>
          <a:spcPct val="10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2pPr>
      <a:lvl3pPr marL="1142971" indent="-228594" algn="l" defTabSz="914377" rtl="0" eaLnBrk="1" latinLnBrk="0" hangingPunct="1">
        <a:lnSpc>
          <a:spcPct val="100000"/>
        </a:lnSpc>
        <a:spcBef>
          <a:spcPts val="600"/>
        </a:spcBef>
        <a:spcAft>
          <a:spcPts val="600"/>
        </a:spcAft>
        <a:buFont typeface="Arial" panose="020B0604020202020204" pitchFamily="34" charset="0"/>
        <a:buChar char="•"/>
        <a:defRPr sz="1600" kern="1200">
          <a:solidFill>
            <a:schemeClr val="tx1"/>
          </a:solidFill>
          <a:latin typeface="+mn-lt"/>
          <a:ea typeface="+mn-ea"/>
          <a:cs typeface="+mn-cs"/>
        </a:defRPr>
      </a:lvl3pPr>
      <a:lvl4pPr marL="1600160" indent="-228594" algn="l" defTabSz="914377" rtl="0" eaLnBrk="1" latinLnBrk="0" hangingPunct="1">
        <a:lnSpc>
          <a:spcPct val="100000"/>
        </a:lnSpc>
        <a:spcBef>
          <a:spcPts val="600"/>
        </a:spcBef>
        <a:spcAft>
          <a:spcPts val="600"/>
        </a:spcAft>
        <a:buFont typeface="Arial" panose="020B0604020202020204" pitchFamily="34" charset="0"/>
        <a:buChar char="•"/>
        <a:defRPr sz="1400" kern="1200">
          <a:solidFill>
            <a:schemeClr val="tx1"/>
          </a:solidFill>
          <a:latin typeface="+mn-lt"/>
          <a:ea typeface="+mn-ea"/>
          <a:cs typeface="+mn-cs"/>
        </a:defRPr>
      </a:lvl4pPr>
      <a:lvl5pPr marL="2057349" indent="-228594" algn="l" defTabSz="914377" rtl="0" eaLnBrk="1" latinLnBrk="0" hangingPunct="1">
        <a:lnSpc>
          <a:spcPct val="100000"/>
        </a:lnSpc>
        <a:spcBef>
          <a:spcPts val="600"/>
        </a:spcBef>
        <a:spcAft>
          <a:spcPts val="600"/>
        </a:spcAft>
        <a:buFont typeface="Arial" panose="020B0604020202020204" pitchFamily="34"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FED10F8-76A4-C3DA-DC35-039CD3676166}"/>
              </a:ext>
            </a:extLst>
          </p:cNvPr>
          <p:cNvSpPr>
            <a:spLocks noGrp="1"/>
          </p:cNvSpPr>
          <p:nvPr>
            <p:ph type="ctrTitle"/>
          </p:nvPr>
        </p:nvSpPr>
        <p:spPr>
          <a:xfrm>
            <a:off x="301558" y="2235200"/>
            <a:ext cx="8134350" cy="2387600"/>
          </a:xfrm>
        </p:spPr>
        <p:txBody>
          <a:bodyPr/>
          <a:lstStyle/>
          <a:p>
            <a:r>
              <a:rPr lang="nb-NO" dirty="0"/>
              <a:t>Bruk av </a:t>
            </a:r>
            <a:br>
              <a:rPr lang="nb-NO" dirty="0"/>
            </a:br>
            <a:r>
              <a:rPr lang="nb-NO" dirty="0"/>
              <a:t>kunnskapsmodellen </a:t>
            </a:r>
            <a:br>
              <a:rPr lang="nb-NO" dirty="0"/>
            </a:br>
            <a:r>
              <a:rPr lang="nb-NO" dirty="0"/>
              <a:t>i samarbeid </a:t>
            </a:r>
            <a:br>
              <a:rPr lang="nb-NO" dirty="0"/>
            </a:br>
            <a:r>
              <a:rPr lang="nb-NO" dirty="0"/>
              <a:t>mellom tjenester</a:t>
            </a:r>
          </a:p>
        </p:txBody>
      </p:sp>
    </p:spTree>
    <p:extLst>
      <p:ext uri="{BB962C8B-B14F-4D97-AF65-F5344CB8AC3E}">
        <p14:creationId xmlns:p14="http://schemas.microsoft.com/office/powerpoint/2010/main" val="4145318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712B5BF-5BE8-114B-6E42-787355F5D17E}"/>
              </a:ext>
            </a:extLst>
          </p:cNvPr>
          <p:cNvSpPr>
            <a:spLocks noGrp="1"/>
          </p:cNvSpPr>
          <p:nvPr>
            <p:ph type="title"/>
          </p:nvPr>
        </p:nvSpPr>
        <p:spPr>
          <a:xfrm>
            <a:off x="838200" y="365126"/>
            <a:ext cx="10515600" cy="1325563"/>
          </a:xfrm>
        </p:spPr>
        <p:txBody>
          <a:bodyPr/>
          <a:lstStyle/>
          <a:p>
            <a:r>
              <a:rPr lang="nb-NO" dirty="0"/>
              <a:t>Et rammeverk som inviterer til undring og utforskning sammen </a:t>
            </a:r>
          </a:p>
        </p:txBody>
      </p:sp>
      <p:sp>
        <p:nvSpPr>
          <p:cNvPr id="3" name="Plassholder for innhold 2">
            <a:extLst>
              <a:ext uri="{FF2B5EF4-FFF2-40B4-BE49-F238E27FC236}">
                <a16:creationId xmlns:a16="http://schemas.microsoft.com/office/drawing/2014/main" id="{11551CA5-B7E5-8C4C-8C79-E33B97CE49D8}"/>
              </a:ext>
            </a:extLst>
          </p:cNvPr>
          <p:cNvSpPr>
            <a:spLocks noGrp="1"/>
          </p:cNvSpPr>
          <p:nvPr>
            <p:ph idx="1"/>
          </p:nvPr>
        </p:nvSpPr>
        <p:spPr>
          <a:xfrm>
            <a:off x="838200" y="2141536"/>
            <a:ext cx="10515600" cy="4351338"/>
          </a:xfrm>
        </p:spPr>
        <p:txBody>
          <a:bodyPr/>
          <a:lstStyle/>
          <a:p>
            <a:pPr marL="0" indent="0">
              <a:buNone/>
            </a:pPr>
            <a:r>
              <a:rPr lang="nb-NO" i="1" dirty="0"/>
              <a:t>«Samarbeid er når to eller flere tjenester </a:t>
            </a:r>
            <a:r>
              <a:rPr lang="nb-NO" b="1" i="1" dirty="0"/>
              <a:t>jobber sammen </a:t>
            </a:r>
            <a:r>
              <a:rPr lang="nb-NO" i="1" dirty="0"/>
              <a:t>for å gi barnet eller ungdommen et helhetlig og samordnet tjenestetilbud. Tverrfaglig samarbeid handler om at personer med ulik fagbakgrunn jobber sammen. Tverrsektorielt samarbeid viser til at ulike sektorer i samfunnet samarbeider på tvers» </a:t>
            </a:r>
          </a:p>
          <a:p>
            <a:pPr marL="0" indent="0" algn="r">
              <a:buNone/>
            </a:pPr>
            <a:r>
              <a:rPr lang="nb-NO" dirty="0"/>
              <a:t>				</a:t>
            </a:r>
            <a:r>
              <a:rPr lang="nb-NO" sz="1400" dirty="0"/>
              <a:t>(Helsedirektoratet, Nasjonal veileder for samarbeid, 2024) </a:t>
            </a:r>
            <a:endParaRPr lang="nb-NO" sz="1600" dirty="0"/>
          </a:p>
          <a:p>
            <a:endParaRPr lang="nb-NO" dirty="0"/>
          </a:p>
        </p:txBody>
      </p:sp>
    </p:spTree>
    <p:extLst>
      <p:ext uri="{BB962C8B-B14F-4D97-AF65-F5344CB8AC3E}">
        <p14:creationId xmlns:p14="http://schemas.microsoft.com/office/powerpoint/2010/main" val="4140042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bilde 6" descr="Et bilde som inneholder person, klær, himmel, konstruksjon&#10;&#10;KI-generert innhold kan være feil.">
            <a:extLst>
              <a:ext uri="{FF2B5EF4-FFF2-40B4-BE49-F238E27FC236}">
                <a16:creationId xmlns:a16="http://schemas.microsoft.com/office/drawing/2014/main" id="{B051CE32-9A9D-5713-A109-CF46962E686E}"/>
              </a:ext>
            </a:extLst>
          </p:cNvPr>
          <p:cNvPicPr>
            <a:picLocks noGrp="1" noChangeAspect="1"/>
          </p:cNvPicPr>
          <p:nvPr>
            <p:ph type="pic" sz="quarter" idx="10"/>
          </p:nvPr>
        </p:nvPicPr>
        <p:blipFill>
          <a:blip r:embed="rId3"/>
          <a:srcRect t="22030" b="22030"/>
          <a:stretch/>
        </p:blipFill>
        <p:spPr/>
      </p:pic>
      <p:sp>
        <p:nvSpPr>
          <p:cNvPr id="2" name="Tittel 1">
            <a:extLst>
              <a:ext uri="{FF2B5EF4-FFF2-40B4-BE49-F238E27FC236}">
                <a16:creationId xmlns:a16="http://schemas.microsoft.com/office/drawing/2014/main" id="{3528D816-6800-F752-A7FB-AE59F5372A3C}"/>
              </a:ext>
            </a:extLst>
          </p:cNvPr>
          <p:cNvSpPr>
            <a:spLocks noGrp="1"/>
          </p:cNvSpPr>
          <p:nvPr>
            <p:ph type="title"/>
          </p:nvPr>
        </p:nvSpPr>
        <p:spPr/>
        <p:txBody>
          <a:bodyPr/>
          <a:lstStyle/>
          <a:p>
            <a:r>
              <a:rPr lang="nb-NO" dirty="0"/>
              <a:t>Hvorfor skal vi bruke kunnskapsmodellen i tverrfaglig samarbeid 	</a:t>
            </a:r>
          </a:p>
        </p:txBody>
      </p:sp>
      <p:sp>
        <p:nvSpPr>
          <p:cNvPr id="3" name="Plassholder for innhold 2">
            <a:extLst>
              <a:ext uri="{FF2B5EF4-FFF2-40B4-BE49-F238E27FC236}">
                <a16:creationId xmlns:a16="http://schemas.microsoft.com/office/drawing/2014/main" id="{E47B4F19-0F74-219B-5C86-4A1B30D09024}"/>
              </a:ext>
            </a:extLst>
          </p:cNvPr>
          <p:cNvSpPr>
            <a:spLocks noGrp="1"/>
          </p:cNvSpPr>
          <p:nvPr>
            <p:ph sz="half" idx="1"/>
          </p:nvPr>
        </p:nvSpPr>
        <p:spPr/>
        <p:txBody>
          <a:bodyPr>
            <a:normAutofit lnSpcReduction="10000"/>
          </a:bodyPr>
          <a:lstStyle/>
          <a:p>
            <a:r>
              <a:rPr lang="nb-NO" dirty="0"/>
              <a:t>Bidra til felles språk og forståelse</a:t>
            </a:r>
          </a:p>
          <a:p>
            <a:r>
              <a:rPr lang="nb-NO" dirty="0"/>
              <a:t>Gi kunnskap om hverandres ansvar og oppgaver</a:t>
            </a:r>
          </a:p>
          <a:p>
            <a:r>
              <a:rPr lang="nb-NO" dirty="0"/>
              <a:t>Tidlig oppdagelse og oppfølging av utsatte barn og unge</a:t>
            </a:r>
          </a:p>
          <a:p>
            <a:r>
              <a:rPr lang="nb-NO" dirty="0"/>
              <a:t>Få frem alles stemme</a:t>
            </a:r>
          </a:p>
          <a:p>
            <a:r>
              <a:rPr lang="nb-NO" dirty="0"/>
              <a:t>Strukturere og systematisere informasjon</a:t>
            </a:r>
          </a:p>
          <a:p>
            <a:r>
              <a:rPr lang="nb-NO" dirty="0"/>
              <a:t>Fremme helhetlig tilnærming</a:t>
            </a:r>
          </a:p>
          <a:p>
            <a:r>
              <a:rPr lang="nb-NO" dirty="0"/>
              <a:t>Skape bedre beslutningsprosesser</a:t>
            </a:r>
          </a:p>
          <a:p>
            <a:r>
              <a:rPr lang="nb-NO" dirty="0"/>
              <a:t>Tydeliggjør barnets rettigheter</a:t>
            </a:r>
          </a:p>
          <a:p>
            <a:endParaRPr lang="nb-NO" dirty="0"/>
          </a:p>
          <a:p>
            <a:endParaRPr lang="nb-NO" dirty="0"/>
          </a:p>
        </p:txBody>
      </p:sp>
    </p:spTree>
    <p:extLst>
      <p:ext uri="{BB962C8B-B14F-4D97-AF65-F5344CB8AC3E}">
        <p14:creationId xmlns:p14="http://schemas.microsoft.com/office/powerpoint/2010/main" val="3125677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BC0C8831-2FE5-A2F8-3D64-C4420CC9E070}"/>
              </a:ext>
            </a:extLst>
          </p:cNvPr>
          <p:cNvSpPr>
            <a:spLocks noGrp="1"/>
          </p:cNvSpPr>
          <p:nvPr>
            <p:ph type="title"/>
          </p:nvPr>
        </p:nvSpPr>
        <p:spPr>
          <a:xfrm>
            <a:off x="839788" y="457200"/>
            <a:ext cx="5256212" cy="1600200"/>
          </a:xfrm>
        </p:spPr>
        <p:txBody>
          <a:bodyPr>
            <a:normAutofit fontScale="90000"/>
          </a:bodyPr>
          <a:lstStyle/>
          <a:p>
            <a:r>
              <a:rPr lang="nb-NO" dirty="0"/>
              <a:t>Hvordan kan kunnskapsmodellen brukes i samarbeidsmøter</a:t>
            </a:r>
          </a:p>
        </p:txBody>
      </p:sp>
      <p:sp>
        <p:nvSpPr>
          <p:cNvPr id="6" name="Plassholder for tekst 5">
            <a:extLst>
              <a:ext uri="{FF2B5EF4-FFF2-40B4-BE49-F238E27FC236}">
                <a16:creationId xmlns:a16="http://schemas.microsoft.com/office/drawing/2014/main" id="{8739E087-1F8B-1648-9344-FF03A197DBE9}"/>
              </a:ext>
            </a:extLst>
          </p:cNvPr>
          <p:cNvSpPr>
            <a:spLocks noGrp="1"/>
          </p:cNvSpPr>
          <p:nvPr>
            <p:ph type="body" sz="half" idx="2"/>
          </p:nvPr>
        </p:nvSpPr>
        <p:spPr>
          <a:xfrm>
            <a:off x="839788" y="2334986"/>
            <a:ext cx="5256212" cy="3534002"/>
          </a:xfrm>
        </p:spPr>
        <p:txBody>
          <a:bodyPr>
            <a:normAutofit fontScale="92500" lnSpcReduction="20000"/>
          </a:bodyPr>
          <a:lstStyle/>
          <a:p>
            <a:pPr marL="285750" indent="-285750">
              <a:buFont typeface="Arial" panose="020B0604020202020204" pitchFamily="34" charset="0"/>
              <a:buChar char="•"/>
            </a:pPr>
            <a:r>
              <a:rPr lang="nb-NO" dirty="0"/>
              <a:t>Et verktøy for ledelse og struktur</a:t>
            </a:r>
          </a:p>
          <a:p>
            <a:pPr marL="285750" indent="-285750">
              <a:buFont typeface="Arial" panose="020B0604020202020204" pitchFamily="34" charset="0"/>
              <a:buChar char="•"/>
            </a:pPr>
            <a:r>
              <a:rPr lang="nb-NO" dirty="0"/>
              <a:t>Eksempel på møteagenda:</a:t>
            </a:r>
          </a:p>
          <a:p>
            <a:pPr marL="285750" indent="-285750">
              <a:buFont typeface="Arial" panose="020B0604020202020204" pitchFamily="34" charset="0"/>
              <a:buChar char="•"/>
            </a:pPr>
            <a:r>
              <a:rPr lang="nb-NO" dirty="0"/>
              <a:t>Presentasjonsrunde</a:t>
            </a:r>
          </a:p>
          <a:p>
            <a:pPr marL="285750" indent="-285750">
              <a:buFont typeface="Arial" panose="020B0604020202020204" pitchFamily="34" charset="0"/>
              <a:buChar char="•"/>
            </a:pPr>
            <a:r>
              <a:rPr lang="nb-NO" dirty="0"/>
              <a:t>Innhenting og strukturering av informasjon</a:t>
            </a:r>
          </a:p>
          <a:p>
            <a:pPr marL="285750" indent="-285750">
              <a:buFont typeface="Arial" panose="020B0604020202020204" pitchFamily="34" charset="0"/>
              <a:buChar char="•"/>
            </a:pPr>
            <a:r>
              <a:rPr lang="nb-NO" dirty="0"/>
              <a:t>Oversikt over barnets totale livssituasjon</a:t>
            </a:r>
          </a:p>
          <a:p>
            <a:pPr marL="285750" indent="-285750">
              <a:buFont typeface="Arial" panose="020B0604020202020204" pitchFamily="34" charset="0"/>
              <a:buChar char="•"/>
            </a:pPr>
            <a:r>
              <a:rPr lang="nb-NO" dirty="0"/>
              <a:t>Behov for hjelp og oppfølging</a:t>
            </a:r>
          </a:p>
          <a:p>
            <a:pPr marL="285750" indent="-285750">
              <a:buFont typeface="Arial" panose="020B0604020202020204" pitchFamily="34" charset="0"/>
              <a:buChar char="•"/>
            </a:pPr>
            <a:r>
              <a:rPr lang="nb-NO" dirty="0"/>
              <a:t>Videre plan og oppfølging</a:t>
            </a:r>
          </a:p>
          <a:p>
            <a:endParaRPr lang="nb-NO" dirty="0"/>
          </a:p>
          <a:p>
            <a:endParaRPr lang="nb-NO" dirty="0"/>
          </a:p>
          <a:p>
            <a:endParaRPr lang="nb-NO" dirty="0"/>
          </a:p>
          <a:p>
            <a:endParaRPr lang="nb-NO" dirty="0"/>
          </a:p>
        </p:txBody>
      </p:sp>
      <p:pic>
        <p:nvPicPr>
          <p:cNvPr id="10" name="Bilde 9">
            <a:extLst>
              <a:ext uri="{FF2B5EF4-FFF2-40B4-BE49-F238E27FC236}">
                <a16:creationId xmlns:a16="http://schemas.microsoft.com/office/drawing/2014/main" id="{2B505F73-5F66-97B5-A646-586636A7CCCE}"/>
              </a:ext>
            </a:extLst>
          </p:cNvPr>
          <p:cNvPicPr>
            <a:picLocks noChangeAspect="1"/>
          </p:cNvPicPr>
          <p:nvPr/>
        </p:nvPicPr>
        <p:blipFill>
          <a:blip r:embed="rId3"/>
          <a:srcRect/>
          <a:stretch/>
        </p:blipFill>
        <p:spPr>
          <a:xfrm>
            <a:off x="10637844" y="6363879"/>
            <a:ext cx="1149347" cy="262708"/>
          </a:xfrm>
          <a:prstGeom prst="rect">
            <a:avLst/>
          </a:prstGeom>
        </p:spPr>
      </p:pic>
      <p:pic>
        <p:nvPicPr>
          <p:cNvPr id="14" name="Plassholder for bilde 13" descr="Et bilde som inneholder person, klær, innendørs, vegg&#10;&#10;KI-generert innhold kan være feil.">
            <a:extLst>
              <a:ext uri="{FF2B5EF4-FFF2-40B4-BE49-F238E27FC236}">
                <a16:creationId xmlns:a16="http://schemas.microsoft.com/office/drawing/2014/main" id="{67AA0CB5-E8AE-88D7-DE2E-B92DBE28B933}"/>
              </a:ext>
            </a:extLst>
          </p:cNvPr>
          <p:cNvPicPr>
            <a:picLocks noGrp="1" noChangeAspect="1"/>
          </p:cNvPicPr>
          <p:nvPr>
            <p:ph type="pic" sz="quarter" idx="10"/>
          </p:nvPr>
        </p:nvPicPr>
        <p:blipFill>
          <a:blip r:embed="rId4"/>
          <a:srcRect l="19325" r="30645"/>
          <a:stretch>
            <a:fillRect/>
          </a:stretch>
        </p:blipFill>
        <p:spPr>
          <a:xfrm>
            <a:off x="6874328" y="0"/>
            <a:ext cx="5317671" cy="7086600"/>
          </a:xfrm>
        </p:spPr>
      </p:pic>
    </p:spTree>
    <p:extLst>
      <p:ext uri="{BB962C8B-B14F-4D97-AF65-F5344CB8AC3E}">
        <p14:creationId xmlns:p14="http://schemas.microsoft.com/office/powerpoint/2010/main" val="1878612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A3B8679-0CC0-C698-2FEB-73D368E4D209}"/>
              </a:ext>
            </a:extLst>
          </p:cNvPr>
          <p:cNvSpPr>
            <a:spLocks noGrp="1"/>
          </p:cNvSpPr>
          <p:nvPr>
            <p:ph type="title"/>
          </p:nvPr>
        </p:nvSpPr>
        <p:spPr/>
        <p:txBody>
          <a:bodyPr/>
          <a:lstStyle/>
          <a:p>
            <a:r>
              <a:rPr lang="nb-NO" dirty="0"/>
              <a:t>Tips ved bruk av kunnskapsmodellen i samarbeid</a:t>
            </a:r>
          </a:p>
        </p:txBody>
      </p:sp>
      <p:sp>
        <p:nvSpPr>
          <p:cNvPr id="3" name="Plassholder for innhold 2">
            <a:extLst>
              <a:ext uri="{FF2B5EF4-FFF2-40B4-BE49-F238E27FC236}">
                <a16:creationId xmlns:a16="http://schemas.microsoft.com/office/drawing/2014/main" id="{ADF31B69-41FB-6C14-D330-D77AD96770FB}"/>
              </a:ext>
            </a:extLst>
          </p:cNvPr>
          <p:cNvSpPr>
            <a:spLocks noGrp="1"/>
          </p:cNvSpPr>
          <p:nvPr>
            <p:ph idx="1"/>
          </p:nvPr>
        </p:nvSpPr>
        <p:spPr/>
        <p:txBody>
          <a:bodyPr/>
          <a:lstStyle/>
          <a:p>
            <a:pPr marL="457200" indent="-457200">
              <a:buFont typeface="+mj-lt"/>
              <a:buAutoNum type="arabicPeriod"/>
            </a:pPr>
            <a:r>
              <a:rPr lang="nb-NO" dirty="0"/>
              <a:t>Synliggjør modellen</a:t>
            </a:r>
          </a:p>
          <a:p>
            <a:pPr marL="457200" indent="-457200">
              <a:buFont typeface="+mj-lt"/>
              <a:buAutoNum type="arabicPeriod"/>
            </a:pPr>
            <a:r>
              <a:rPr lang="nb-NO" dirty="0"/>
              <a:t>Tilpass språk og begreper</a:t>
            </a:r>
          </a:p>
          <a:p>
            <a:pPr marL="457200" indent="-457200">
              <a:buFont typeface="+mj-lt"/>
              <a:buAutoNum type="arabicPeriod"/>
            </a:pPr>
            <a:r>
              <a:rPr lang="nb-NO" dirty="0"/>
              <a:t>Velg relevante områder og underområder</a:t>
            </a:r>
          </a:p>
          <a:p>
            <a:pPr marL="457200" indent="-457200">
              <a:buFont typeface="+mj-lt"/>
              <a:buAutoNum type="arabicPeriod"/>
            </a:pPr>
            <a:r>
              <a:rPr lang="nb-NO" dirty="0"/>
              <a:t>Bruk modellen stegvis</a:t>
            </a:r>
          </a:p>
          <a:p>
            <a:pPr marL="457200" indent="-457200">
              <a:buFont typeface="+mj-lt"/>
              <a:buAutoNum type="arabicPeriod"/>
            </a:pPr>
            <a:r>
              <a:rPr lang="nb-NO" dirty="0"/>
              <a:t>Fokuser på styrker og løsninger</a:t>
            </a:r>
          </a:p>
          <a:p>
            <a:pPr marL="457200" indent="-457200">
              <a:buFont typeface="+mj-lt"/>
              <a:buAutoNum type="arabicPeriod"/>
            </a:pPr>
            <a:r>
              <a:rPr lang="nb-NO" dirty="0"/>
              <a:t>Ha barnets behov i sentrum</a:t>
            </a:r>
          </a:p>
          <a:p>
            <a:pPr marL="457200" indent="-457200">
              <a:buFont typeface="+mj-lt"/>
              <a:buAutoNum type="arabicPeriod"/>
            </a:pPr>
            <a:endParaRPr lang="nb-NO" dirty="0"/>
          </a:p>
          <a:p>
            <a:pPr marL="457200" indent="-457200">
              <a:buFont typeface="+mj-lt"/>
              <a:buAutoNum type="arabicPeriod"/>
            </a:pPr>
            <a:endParaRPr lang="nb-NO" dirty="0"/>
          </a:p>
        </p:txBody>
      </p:sp>
    </p:spTree>
    <p:extLst>
      <p:ext uri="{BB962C8B-B14F-4D97-AF65-F5344CB8AC3E}">
        <p14:creationId xmlns:p14="http://schemas.microsoft.com/office/powerpoint/2010/main" val="1499240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BC0C8831-2FE5-A2F8-3D64-C4420CC9E070}"/>
              </a:ext>
            </a:extLst>
          </p:cNvPr>
          <p:cNvSpPr>
            <a:spLocks noGrp="1"/>
          </p:cNvSpPr>
          <p:nvPr>
            <p:ph type="title"/>
          </p:nvPr>
        </p:nvSpPr>
        <p:spPr/>
        <p:txBody>
          <a:bodyPr/>
          <a:lstStyle/>
          <a:p>
            <a:r>
              <a:rPr lang="nb-NO" dirty="0">
                <a:latin typeface="Inter Extra Bold" panose="020B0502030000000004" pitchFamily="34" charset="0"/>
                <a:ea typeface="Inter Extra Bold" panose="020B0502030000000004" pitchFamily="34" charset="0"/>
              </a:rPr>
              <a:t>Øvelse</a:t>
            </a:r>
          </a:p>
        </p:txBody>
      </p:sp>
      <p:sp>
        <p:nvSpPr>
          <p:cNvPr id="6" name="Plassholder for tekst 5">
            <a:extLst>
              <a:ext uri="{FF2B5EF4-FFF2-40B4-BE49-F238E27FC236}">
                <a16:creationId xmlns:a16="http://schemas.microsoft.com/office/drawing/2014/main" id="{8739E087-1F8B-1648-9344-FF03A197DBE9}"/>
              </a:ext>
            </a:extLst>
          </p:cNvPr>
          <p:cNvSpPr>
            <a:spLocks noGrp="1"/>
          </p:cNvSpPr>
          <p:nvPr>
            <p:ph sz="half" idx="1"/>
          </p:nvPr>
        </p:nvSpPr>
        <p:spPr/>
        <p:txBody>
          <a:bodyPr>
            <a:noAutofit/>
          </a:bodyPr>
          <a:lstStyle/>
          <a:p>
            <a:r>
              <a:rPr lang="nb-NO" sz="1600" dirty="0"/>
              <a:t>Bruk støttearket «Hjelp til forklaring av kunnskapsmodellen i samarbeid». </a:t>
            </a:r>
          </a:p>
          <a:p>
            <a:r>
              <a:rPr lang="nb-NO" sz="1600" dirty="0"/>
              <a:t>Øv med en kollega på å forklare kunnskapsmodellen for deltagere i et tverrfaglig møte.</a:t>
            </a:r>
          </a:p>
          <a:p>
            <a:r>
              <a:rPr lang="nb-NO" sz="1600" dirty="0"/>
              <a:t>Den som presenterer: Legg merke til hva du syns du fikk til, og hva som var vanskelig å presentere, slik at du kan øve på dette siden . </a:t>
            </a:r>
          </a:p>
          <a:p>
            <a:r>
              <a:rPr lang="nb-NO" sz="1600" dirty="0"/>
              <a:t>Den som får det presentert: Legg merke til hvordan det var å få modellen presentert. Hva var bra? Er det noe du tenker skulle vært annerledes? </a:t>
            </a:r>
          </a:p>
          <a:p>
            <a:r>
              <a:rPr lang="nb-NO" sz="1600" dirty="0"/>
              <a:t>Del med hverandre.</a:t>
            </a:r>
          </a:p>
        </p:txBody>
      </p:sp>
      <p:pic>
        <p:nvPicPr>
          <p:cNvPr id="7" name="Plassholder for bilde 6" descr="Et bilde som inneholder innendørs, møbler, bord, leke&#10;&#10;KI-generert innhold kan være feil.">
            <a:extLst>
              <a:ext uri="{FF2B5EF4-FFF2-40B4-BE49-F238E27FC236}">
                <a16:creationId xmlns:a16="http://schemas.microsoft.com/office/drawing/2014/main" id="{7BC59A50-2E74-08DB-7EA6-E3CE700B99C1}"/>
              </a:ext>
            </a:extLst>
          </p:cNvPr>
          <p:cNvPicPr>
            <a:picLocks noGrp="1" noChangeAspect="1"/>
          </p:cNvPicPr>
          <p:nvPr>
            <p:ph type="pic" sz="quarter" idx="10"/>
          </p:nvPr>
        </p:nvPicPr>
        <p:blipFill>
          <a:blip r:embed="rId3"/>
          <a:srcRect l="18557" r="2023"/>
          <a:stretch>
            <a:fillRect/>
          </a:stretch>
        </p:blipFill>
        <p:spPr>
          <a:xfrm>
            <a:off x="838197" y="1823038"/>
            <a:ext cx="4615817" cy="3874417"/>
          </a:xfrm>
        </p:spPr>
      </p:pic>
    </p:spTree>
    <p:extLst>
      <p:ext uri="{BB962C8B-B14F-4D97-AF65-F5344CB8AC3E}">
        <p14:creationId xmlns:p14="http://schemas.microsoft.com/office/powerpoint/2010/main" val="2666880754"/>
      </p:ext>
    </p:extLst>
  </p:cSld>
  <p:clrMapOvr>
    <a:masterClrMapping/>
  </p:clrMapOvr>
</p:sld>
</file>

<file path=ppt/theme/theme1.xml><?xml version="1.0" encoding="utf-8"?>
<a:theme xmlns:a="http://schemas.openxmlformats.org/drawingml/2006/main" name="BBIS Gult">
  <a:themeElements>
    <a:clrScheme name="Barnets behov i sentrum">
      <a:dk1>
        <a:srgbClr val="16092B"/>
      </a:dk1>
      <a:lt1>
        <a:srgbClr val="FFFBEE"/>
      </a:lt1>
      <a:dk2>
        <a:srgbClr val="340E4A"/>
      </a:dk2>
      <a:lt2>
        <a:srgbClr val="FEF3C9"/>
      </a:lt2>
      <a:accent1>
        <a:srgbClr val="6E26C2"/>
      </a:accent1>
      <a:accent2>
        <a:srgbClr val="FFEDA6"/>
      </a:accent2>
      <a:accent3>
        <a:srgbClr val="E7D8FE"/>
      </a:accent3>
      <a:accent4>
        <a:srgbClr val="A883FE"/>
      </a:accent4>
      <a:accent5>
        <a:srgbClr val="CCB6FF"/>
      </a:accent5>
      <a:accent6>
        <a:srgbClr val="F2EBFF"/>
      </a:accent6>
      <a:hlink>
        <a:srgbClr val="150829"/>
      </a:hlink>
      <a:folHlink>
        <a:srgbClr val="CCB6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BBIS Gult">
  <a:themeElements>
    <a:clrScheme name="Barnets behov i sentrum">
      <a:dk1>
        <a:srgbClr val="16092B"/>
      </a:dk1>
      <a:lt1>
        <a:srgbClr val="FFFBEE"/>
      </a:lt1>
      <a:dk2>
        <a:srgbClr val="340E4A"/>
      </a:dk2>
      <a:lt2>
        <a:srgbClr val="FEF3C9"/>
      </a:lt2>
      <a:accent1>
        <a:srgbClr val="6E26C2"/>
      </a:accent1>
      <a:accent2>
        <a:srgbClr val="FFEDA6"/>
      </a:accent2>
      <a:accent3>
        <a:srgbClr val="E7D8FE"/>
      </a:accent3>
      <a:accent4>
        <a:srgbClr val="A883FE"/>
      </a:accent4>
      <a:accent5>
        <a:srgbClr val="CCB6FF"/>
      </a:accent5>
      <a:accent6>
        <a:srgbClr val="F2EBFF"/>
      </a:accent6>
      <a:hlink>
        <a:srgbClr val="150829"/>
      </a:hlink>
      <a:folHlink>
        <a:srgbClr val="CCB6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431BF568BDB02A46A8E14B7C139BB7BA" ma:contentTypeVersion="8" ma:contentTypeDescription="Opprett et nytt dokument." ma:contentTypeScope="" ma:versionID="581980292c426614adb6cb341ebb46f2">
  <xsd:schema xmlns:xsd="http://www.w3.org/2001/XMLSchema" xmlns:xs="http://www.w3.org/2001/XMLSchema" xmlns:p="http://schemas.microsoft.com/office/2006/metadata/properties" xmlns:ns2="fc095adb-bd80-4842-9e1e-b9a4ad2ac791" targetNamespace="http://schemas.microsoft.com/office/2006/metadata/properties" ma:root="true" ma:fieldsID="3b8596aedc886358bbceb8debaea5113" ns2:_="">
    <xsd:import namespace="fc095adb-bd80-4842-9e1e-b9a4ad2ac79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095adb-bd80-4842-9e1e-b9a4ad2ac7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41D0F2-A4C2-4451-9C35-F3ECDF753414}">
  <ds:schemaRefs>
    <ds:schemaRef ds:uri="http://schemas.microsoft.com/sharepoint/v3/contenttype/forms"/>
  </ds:schemaRefs>
</ds:datastoreItem>
</file>

<file path=customXml/itemProps2.xml><?xml version="1.0" encoding="utf-8"?>
<ds:datastoreItem xmlns:ds="http://schemas.openxmlformats.org/officeDocument/2006/customXml" ds:itemID="{50EF91EB-BE55-4621-85A3-8CD74EA3F89B}">
  <ds:schemaRefs>
    <ds:schemaRef ds:uri="http://purl.org/dc/dcmitype/"/>
    <ds:schemaRef ds:uri="http://purl.org/dc/elements/1.1/"/>
    <ds:schemaRef ds:uri="http://schemas.microsoft.com/office/2006/documentManagement/types"/>
    <ds:schemaRef ds:uri="http://schemas.openxmlformats.org/package/2006/metadata/core-properties"/>
    <ds:schemaRef ds:uri="http://purl.org/dc/terms/"/>
    <ds:schemaRef ds:uri="http://schemas.microsoft.com/office/2006/metadata/properties"/>
    <ds:schemaRef ds:uri="http://schemas.microsoft.com/office/infopath/2007/PartnerControls"/>
    <ds:schemaRef ds:uri="fc095adb-bd80-4842-9e1e-b9a4ad2ac791"/>
    <ds:schemaRef ds:uri="http://www.w3.org/XML/1998/namespace"/>
  </ds:schemaRefs>
</ds:datastoreItem>
</file>

<file path=customXml/itemProps3.xml><?xml version="1.0" encoding="utf-8"?>
<ds:datastoreItem xmlns:ds="http://schemas.openxmlformats.org/officeDocument/2006/customXml" ds:itemID="{61F858F7-3E7C-47C9-931B-95BB3825CE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095adb-bd80-4842-9e1e-b9a4ad2ac7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88181f18-e8b3-49ee-90c4-cfe0624ec4f0}" enabled="1" method="Standard" siteId="{a34f6ee5-2cae-4a46-a779-6480cace54ec}" removed="0"/>
</clbl:labelList>
</file>

<file path=docProps/app.xml><?xml version="1.0" encoding="utf-8"?>
<Properties xmlns="http://schemas.openxmlformats.org/officeDocument/2006/extended-properties" xmlns:vt="http://schemas.openxmlformats.org/officeDocument/2006/docPropsVTypes">
  <Template/>
  <TotalTime>8689</TotalTime>
  <Words>2268</Words>
  <Application>Microsoft Macintosh PowerPoint</Application>
  <PresentationFormat>Widescreen</PresentationFormat>
  <Paragraphs>110</Paragraphs>
  <Slides>6</Slides>
  <Notes>6</Notes>
  <HiddenSlides>0</HiddenSlides>
  <MMClips>0</MMClips>
  <ScaleCrop>false</ScaleCrop>
  <HeadingPairs>
    <vt:vector size="6" baseType="variant">
      <vt:variant>
        <vt:lpstr>Brukte skrifter</vt:lpstr>
      </vt:variant>
      <vt:variant>
        <vt:i4>6</vt:i4>
      </vt:variant>
      <vt:variant>
        <vt:lpstr>Tema</vt:lpstr>
      </vt:variant>
      <vt:variant>
        <vt:i4>2</vt:i4>
      </vt:variant>
      <vt:variant>
        <vt:lpstr>Lysbildetitler</vt:lpstr>
      </vt:variant>
      <vt:variant>
        <vt:i4>6</vt:i4>
      </vt:variant>
    </vt:vector>
  </HeadingPairs>
  <TitlesOfParts>
    <vt:vector size="14" baseType="lpstr">
      <vt:lpstr>Aptos</vt:lpstr>
      <vt:lpstr>Arial</vt:lpstr>
      <vt:lpstr>Inter</vt:lpstr>
      <vt:lpstr>Inter Extra Bold</vt:lpstr>
      <vt:lpstr>Nunito</vt:lpstr>
      <vt:lpstr>Nunito Black</vt:lpstr>
      <vt:lpstr>BBIS Gult</vt:lpstr>
      <vt:lpstr>1_BBIS Gult</vt:lpstr>
      <vt:lpstr>Bruk av  kunnskapsmodellen  i samarbeid  mellom tjenester</vt:lpstr>
      <vt:lpstr>Et rammeverk som inviterer til undring og utforskning sammen </vt:lpstr>
      <vt:lpstr>Hvorfor skal vi bruke kunnskapsmodellen i tverrfaglig samarbeid  </vt:lpstr>
      <vt:lpstr>Hvordan kan kunnskapsmodellen brukes i samarbeidsmøter</vt:lpstr>
      <vt:lpstr>Tips ved bruk av kunnskapsmodellen i samarbeid</vt:lpstr>
      <vt:lpstr>Øvelse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Håkon Winje</dc:creator>
  <cp:lastModifiedBy>Håkon Winje</cp:lastModifiedBy>
  <cp:revision>4</cp:revision>
  <dcterms:created xsi:type="dcterms:W3CDTF">2025-10-30T08:40:09Z</dcterms:created>
  <dcterms:modified xsi:type="dcterms:W3CDTF">2025-12-17T06:41:28Z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0x010100431BF568BDB02A46A8E14B7C139BB7BA</vt:lpwstr>
  </property>
</Properties>
</file>