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8" r:id="rId4"/>
    <p:sldMasterId id="2147483674" r:id="rId5"/>
  </p:sldMasterIdLst>
  <p:notesMasterIdLst>
    <p:notesMasterId r:id="rId12"/>
  </p:notesMasterIdLst>
  <p:handoutMasterIdLst>
    <p:handoutMasterId r:id="rId13"/>
  </p:handoutMasterIdLst>
  <p:sldIdLst>
    <p:sldId id="260" r:id="rId6"/>
    <p:sldId id="261" r:id="rId7"/>
    <p:sldId id="262" r:id="rId8"/>
    <p:sldId id="263" r:id="rId9"/>
    <p:sldId id="264" r:id="rId10"/>
    <p:sldId id="259" r:id="rId1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CFF"/>
    <a:srgbClr val="CDB6FF"/>
    <a:srgbClr val="340E4B"/>
    <a:srgbClr val="29084C"/>
    <a:srgbClr val="16082A"/>
    <a:srgbClr val="17092C"/>
    <a:srgbClr val="A984FF"/>
    <a:srgbClr val="F6B9FF"/>
    <a:srgbClr val="D3E8C8"/>
    <a:srgbClr val="FFFB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3BE84E-64C7-624F-8479-FC0BCEA60ABD}" v="2" dt="2025-12-09T14:52:35.596"/>
    <p1510:client id="{F677E2A6-49FD-074F-8960-27AF1D648B23}" v="14" dt="2025-12-09T11:12:46.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22"/>
    <p:restoredTop sz="63439"/>
  </p:normalViewPr>
  <p:slideViewPr>
    <p:cSldViewPr snapToGrid="0">
      <p:cViewPr>
        <p:scale>
          <a:sx n="65" d="100"/>
          <a:sy n="65" d="100"/>
        </p:scale>
        <p:origin x="752"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åkon Winje" userId="b7f99ff7-95ec-44c2-b54b-18eab6d10450" providerId="ADAL" clId="{9ACB7DB9-A177-510C-BC72-459331AC530E}"/>
    <pc:docChg chg="undo custSel addSld delSld modSld modMainMaster">
      <pc:chgData name="Håkon Winje" userId="b7f99ff7-95ec-44c2-b54b-18eab6d10450" providerId="ADAL" clId="{9ACB7DB9-A177-510C-BC72-459331AC530E}" dt="2025-12-09T14:54:47.730" v="200" actId="27636"/>
      <pc:docMkLst>
        <pc:docMk/>
      </pc:docMkLst>
      <pc:sldChg chg="addSp delSp modSp new mod modClrScheme chgLayout">
        <pc:chgData name="Håkon Winje" userId="b7f99ff7-95ec-44c2-b54b-18eab6d10450" providerId="ADAL" clId="{9ACB7DB9-A177-510C-BC72-459331AC530E}" dt="2025-12-09T14:52:38.218" v="185" actId="27614"/>
        <pc:sldMkLst>
          <pc:docMk/>
          <pc:sldMk cId="1878612495" sldId="259"/>
        </pc:sldMkLst>
        <pc:spChg chg="add del mod ord">
          <ac:chgData name="Håkon Winje" userId="b7f99ff7-95ec-44c2-b54b-18eab6d10450" providerId="ADAL" clId="{9ACB7DB9-A177-510C-BC72-459331AC530E}" dt="2025-12-09T14:47:46.695" v="170" actId="700"/>
          <ac:spMkLst>
            <pc:docMk/>
            <pc:sldMk cId="1878612495" sldId="259"/>
            <ac:spMk id="3" creationId="{7A54F4A6-FB32-D76C-D832-1A0D1FF0D9EC}"/>
          </ac:spMkLst>
        </pc:spChg>
        <pc:spChg chg="add del mod ord">
          <ac:chgData name="Håkon Winje" userId="b7f99ff7-95ec-44c2-b54b-18eab6d10450" providerId="ADAL" clId="{9ACB7DB9-A177-510C-BC72-459331AC530E}" dt="2025-12-09T14:50:40.188" v="180"/>
          <ac:spMkLst>
            <pc:docMk/>
            <pc:sldMk cId="1878612495" sldId="259"/>
            <ac:spMk id="4" creationId="{0B40A938-B673-976F-805D-9BD6981E972A}"/>
          </ac:spMkLst>
        </pc:spChg>
        <pc:spChg chg="add mod ord">
          <ac:chgData name="Håkon Winje" userId="b7f99ff7-95ec-44c2-b54b-18eab6d10450" providerId="ADAL" clId="{9ACB7DB9-A177-510C-BC72-459331AC530E}" dt="2025-12-09T14:47:46.695" v="170" actId="700"/>
          <ac:spMkLst>
            <pc:docMk/>
            <pc:sldMk cId="1878612495" sldId="259"/>
            <ac:spMk id="5" creationId="{BC0C8831-2FE5-A2F8-3D64-C4420CC9E070}"/>
          </ac:spMkLst>
        </pc:spChg>
        <pc:spChg chg="add mod ord">
          <ac:chgData name="Håkon Winje" userId="b7f99ff7-95ec-44c2-b54b-18eab6d10450" providerId="ADAL" clId="{9ACB7DB9-A177-510C-BC72-459331AC530E}" dt="2025-12-09T14:49:01.817" v="179" actId="5793"/>
          <ac:spMkLst>
            <pc:docMk/>
            <pc:sldMk cId="1878612495" sldId="259"/>
            <ac:spMk id="6" creationId="{8739E087-1F8B-1648-9344-FF03A197DBE9}"/>
          </ac:spMkLst>
        </pc:spChg>
        <pc:spChg chg="add del mod">
          <ac:chgData name="Håkon Winje" userId="b7f99ff7-95ec-44c2-b54b-18eab6d10450" providerId="ADAL" clId="{9ACB7DB9-A177-510C-BC72-459331AC530E}" dt="2025-12-09T14:52:35.594" v="184"/>
          <ac:spMkLst>
            <pc:docMk/>
            <pc:sldMk cId="1878612495" sldId="259"/>
            <ac:spMk id="12" creationId="{1FAD3ED8-4669-2CBA-1C1E-4CCFB4FEAF48}"/>
          </ac:spMkLst>
        </pc:spChg>
        <pc:picChg chg="add del mod">
          <ac:chgData name="Håkon Winje" userId="b7f99ff7-95ec-44c2-b54b-18eab6d10450" providerId="ADAL" clId="{9ACB7DB9-A177-510C-BC72-459331AC530E}" dt="2025-12-09T14:51:17.264" v="183" actId="478"/>
          <ac:picMkLst>
            <pc:docMk/>
            <pc:sldMk cId="1878612495" sldId="259"/>
            <ac:picMk id="8" creationId="{FAF022A1-316C-3138-9890-7EFEA8E66BD9}"/>
          </ac:picMkLst>
        </pc:picChg>
        <pc:picChg chg="add del mod ord">
          <ac:chgData name="Håkon Winje" userId="b7f99ff7-95ec-44c2-b54b-18eab6d10450" providerId="ADAL" clId="{9ACB7DB9-A177-510C-BC72-459331AC530E}" dt="2025-12-09T14:47:41.750" v="169" actId="478"/>
          <ac:picMkLst>
            <pc:docMk/>
            <pc:sldMk cId="1878612495" sldId="259"/>
            <ac:picMk id="9" creationId="{F332C02E-9806-BB8B-67F1-318388EB1862}"/>
          </ac:picMkLst>
        </pc:picChg>
        <pc:picChg chg="add del mod">
          <ac:chgData name="Håkon Winje" userId="b7f99ff7-95ec-44c2-b54b-18eab6d10450" providerId="ADAL" clId="{9ACB7DB9-A177-510C-BC72-459331AC530E}" dt="2025-12-09T14:48:43.208" v="177" actId="478"/>
          <ac:picMkLst>
            <pc:docMk/>
            <pc:sldMk cId="1878612495" sldId="259"/>
            <ac:picMk id="10" creationId="{2B505F73-5F66-97B5-A646-586636A7CCCE}"/>
          </ac:picMkLst>
        </pc:picChg>
        <pc:picChg chg="add mod">
          <ac:chgData name="Håkon Winje" userId="b7f99ff7-95ec-44c2-b54b-18eab6d10450" providerId="ADAL" clId="{9ACB7DB9-A177-510C-BC72-459331AC530E}" dt="2025-12-09T14:52:38.218" v="185" actId="27614"/>
          <ac:picMkLst>
            <pc:docMk/>
            <pc:sldMk cId="1878612495" sldId="259"/>
            <ac:picMk id="14" creationId="{7BEDA3CA-9CBE-D7EE-9D83-51FCCAA30685}"/>
          </ac:picMkLst>
        </pc:picChg>
      </pc:sldChg>
      <pc:sldChg chg="addSp delSp modSp new del mod modClrScheme chgLayout">
        <pc:chgData name="Håkon Winje" userId="b7f99ff7-95ec-44c2-b54b-18eab6d10450" providerId="ADAL" clId="{9ACB7DB9-A177-510C-BC72-459331AC530E}" dt="2025-12-08T11:45:26.589" v="153" actId="2696"/>
        <pc:sldMkLst>
          <pc:docMk/>
          <pc:sldMk cId="2871821723" sldId="260"/>
        </pc:sldMkLst>
        <pc:spChg chg="del">
          <ac:chgData name="Håkon Winje" userId="b7f99ff7-95ec-44c2-b54b-18eab6d10450" providerId="ADAL" clId="{9ACB7DB9-A177-510C-BC72-459331AC530E}" dt="2025-12-08T11:44:14.586" v="138" actId="700"/>
          <ac:spMkLst>
            <pc:docMk/>
            <pc:sldMk cId="2871821723" sldId="260"/>
            <ac:spMk id="2" creationId="{526EB901-15AF-66F5-9816-B923DFED0094}"/>
          </ac:spMkLst>
        </pc:spChg>
        <pc:spChg chg="del">
          <ac:chgData name="Håkon Winje" userId="b7f99ff7-95ec-44c2-b54b-18eab6d10450" providerId="ADAL" clId="{9ACB7DB9-A177-510C-BC72-459331AC530E}" dt="2025-12-08T11:44:14.586" v="138" actId="700"/>
          <ac:spMkLst>
            <pc:docMk/>
            <pc:sldMk cId="2871821723" sldId="260"/>
            <ac:spMk id="3" creationId="{9A611460-C17B-A219-750B-8BC6E3B9DA36}"/>
          </ac:spMkLst>
        </pc:spChg>
        <pc:spChg chg="del">
          <ac:chgData name="Håkon Winje" userId="b7f99ff7-95ec-44c2-b54b-18eab6d10450" providerId="ADAL" clId="{9ACB7DB9-A177-510C-BC72-459331AC530E}" dt="2025-12-08T11:44:14.586" v="138" actId="700"/>
          <ac:spMkLst>
            <pc:docMk/>
            <pc:sldMk cId="2871821723" sldId="260"/>
            <ac:spMk id="4" creationId="{F0A1270D-70D8-526B-1797-16675177DDD8}"/>
          </ac:spMkLst>
        </pc:spChg>
        <pc:spChg chg="add mod">
          <ac:chgData name="Håkon Winje" userId="b7f99ff7-95ec-44c2-b54b-18eab6d10450" providerId="ADAL" clId="{9ACB7DB9-A177-510C-BC72-459331AC530E}" dt="2025-12-08T11:44:57.174" v="149" actId="2085"/>
          <ac:spMkLst>
            <pc:docMk/>
            <pc:sldMk cId="2871821723" sldId="260"/>
            <ac:spMk id="7" creationId="{8F9DE3A8-510B-5990-15DD-EA948CC1093B}"/>
          </ac:spMkLst>
        </pc:spChg>
        <pc:spChg chg="add mod">
          <ac:chgData name="Håkon Winje" userId="b7f99ff7-95ec-44c2-b54b-18eab6d10450" providerId="ADAL" clId="{9ACB7DB9-A177-510C-BC72-459331AC530E}" dt="2025-12-08T11:44:57.174" v="149" actId="2085"/>
          <ac:spMkLst>
            <pc:docMk/>
            <pc:sldMk cId="2871821723" sldId="260"/>
            <ac:spMk id="8" creationId="{FA8D748C-7569-7714-A99E-E6D1C8012DCB}"/>
          </ac:spMkLst>
        </pc:spChg>
        <pc:picChg chg="add mod">
          <ac:chgData name="Håkon Winje" userId="b7f99ff7-95ec-44c2-b54b-18eab6d10450" providerId="ADAL" clId="{9ACB7DB9-A177-510C-BC72-459331AC530E}" dt="2025-12-08T11:44:21.412" v="143" actId="14100"/>
          <ac:picMkLst>
            <pc:docMk/>
            <pc:sldMk cId="2871821723" sldId="260"/>
            <ac:picMk id="6" creationId="{F8442E16-E068-9866-8730-79A0B8F2AED0}"/>
          </ac:picMkLst>
        </pc:picChg>
      </pc:sldChg>
      <pc:sldChg chg="delSp modSp add del mod">
        <pc:chgData name="Håkon Winje" userId="b7f99ff7-95ec-44c2-b54b-18eab6d10450" providerId="ADAL" clId="{9ACB7DB9-A177-510C-BC72-459331AC530E}" dt="2025-12-08T11:45:26.592" v="154" actId="2696"/>
        <pc:sldMkLst>
          <pc:docMk/>
          <pc:sldMk cId="120297530" sldId="261"/>
        </pc:sldMkLst>
        <pc:spChg chg="del mod">
          <ac:chgData name="Håkon Winje" userId="b7f99ff7-95ec-44c2-b54b-18eab6d10450" providerId="ADAL" clId="{9ACB7DB9-A177-510C-BC72-459331AC530E}" dt="2025-12-08T11:45:11.635" v="152" actId="478"/>
          <ac:spMkLst>
            <pc:docMk/>
            <pc:sldMk cId="120297530" sldId="261"/>
            <ac:spMk id="7" creationId="{B05CFCAF-9EBA-74C0-926C-7305FD1172A2}"/>
          </ac:spMkLst>
        </pc:spChg>
        <pc:spChg chg="del mod">
          <ac:chgData name="Håkon Winje" userId="b7f99ff7-95ec-44c2-b54b-18eab6d10450" providerId="ADAL" clId="{9ACB7DB9-A177-510C-BC72-459331AC530E}" dt="2025-12-08T11:45:11.635" v="152" actId="478"/>
          <ac:spMkLst>
            <pc:docMk/>
            <pc:sldMk cId="120297530" sldId="261"/>
            <ac:spMk id="8" creationId="{A9BCB4FD-9517-12F7-95FB-24354F8CB981}"/>
          </ac:spMkLst>
        </pc:spChg>
      </pc:sldChg>
      <pc:sldChg chg="addSp delSp modSp mod chgLayout">
        <pc:chgData name="Håkon Winje" userId="b7f99ff7-95ec-44c2-b54b-18eab6d10450" providerId="ADAL" clId="{9ACB7DB9-A177-510C-BC72-459331AC530E}" dt="2025-12-09T14:47:12.309" v="164" actId="6264"/>
        <pc:sldMkLst>
          <pc:docMk/>
          <pc:sldMk cId="1644663849" sldId="261"/>
        </pc:sldMkLst>
        <pc:spChg chg="mod ord">
          <ac:chgData name="Håkon Winje" userId="b7f99ff7-95ec-44c2-b54b-18eab6d10450" providerId="ADAL" clId="{9ACB7DB9-A177-510C-BC72-459331AC530E}" dt="2025-12-09T14:47:12.309" v="164" actId="6264"/>
          <ac:spMkLst>
            <pc:docMk/>
            <pc:sldMk cId="1644663849" sldId="261"/>
            <ac:spMk id="2" creationId="{D712B5BF-5BE8-114B-6E42-787355F5D17E}"/>
          </ac:spMkLst>
        </pc:spChg>
        <pc:spChg chg="mod ord">
          <ac:chgData name="Håkon Winje" userId="b7f99ff7-95ec-44c2-b54b-18eab6d10450" providerId="ADAL" clId="{9ACB7DB9-A177-510C-BC72-459331AC530E}" dt="2025-12-09T14:47:12.309" v="164" actId="6264"/>
          <ac:spMkLst>
            <pc:docMk/>
            <pc:sldMk cId="1644663849" sldId="261"/>
            <ac:spMk id="3" creationId="{11551CA5-B7E5-8C4C-8C79-E33B97CE49D8}"/>
          </ac:spMkLst>
        </pc:spChg>
        <pc:spChg chg="add del mod">
          <ac:chgData name="Håkon Winje" userId="b7f99ff7-95ec-44c2-b54b-18eab6d10450" providerId="ADAL" clId="{9ACB7DB9-A177-510C-BC72-459331AC530E}" dt="2025-12-09T14:47:12.309" v="164" actId="6264"/>
          <ac:spMkLst>
            <pc:docMk/>
            <pc:sldMk cId="1644663849" sldId="261"/>
            <ac:spMk id="4" creationId="{AC8B25DE-F61F-D23E-5912-CF8D424FBDF0}"/>
          </ac:spMkLst>
        </pc:spChg>
        <pc:spChg chg="add del mod">
          <ac:chgData name="Håkon Winje" userId="b7f99ff7-95ec-44c2-b54b-18eab6d10450" providerId="ADAL" clId="{9ACB7DB9-A177-510C-BC72-459331AC530E}" dt="2025-12-09T14:47:12.309" v="164" actId="6264"/>
          <ac:spMkLst>
            <pc:docMk/>
            <pc:sldMk cId="1644663849" sldId="261"/>
            <ac:spMk id="5" creationId="{BEC93992-121B-C317-E86F-6974965B99D4}"/>
          </ac:spMkLst>
        </pc:spChg>
      </pc:sldChg>
      <pc:sldChg chg="addSp delSp modSp mod chgLayout">
        <pc:chgData name="Håkon Winje" userId="b7f99ff7-95ec-44c2-b54b-18eab6d10450" providerId="ADAL" clId="{9ACB7DB9-A177-510C-BC72-459331AC530E}" dt="2025-12-09T14:47:06.572" v="162" actId="6264"/>
        <pc:sldMkLst>
          <pc:docMk/>
          <pc:sldMk cId="3471854265" sldId="262"/>
        </pc:sldMkLst>
        <pc:spChg chg="mod ord">
          <ac:chgData name="Håkon Winje" userId="b7f99ff7-95ec-44c2-b54b-18eab6d10450" providerId="ADAL" clId="{9ACB7DB9-A177-510C-BC72-459331AC530E}" dt="2025-12-09T14:47:06.572" v="162" actId="6264"/>
          <ac:spMkLst>
            <pc:docMk/>
            <pc:sldMk cId="3471854265" sldId="262"/>
            <ac:spMk id="2" creationId="{3528D816-6800-F752-A7FB-AE59F5372A3C}"/>
          </ac:spMkLst>
        </pc:spChg>
        <pc:spChg chg="mod ord">
          <ac:chgData name="Håkon Winje" userId="b7f99ff7-95ec-44c2-b54b-18eab6d10450" providerId="ADAL" clId="{9ACB7DB9-A177-510C-BC72-459331AC530E}" dt="2025-12-09T14:47:06.572" v="162" actId="6264"/>
          <ac:spMkLst>
            <pc:docMk/>
            <pc:sldMk cId="3471854265" sldId="262"/>
            <ac:spMk id="3" creationId="{E47B4F19-0F74-219B-5C86-4A1B30D09024}"/>
          </ac:spMkLst>
        </pc:spChg>
        <pc:spChg chg="add del mod">
          <ac:chgData name="Håkon Winje" userId="b7f99ff7-95ec-44c2-b54b-18eab6d10450" providerId="ADAL" clId="{9ACB7DB9-A177-510C-BC72-459331AC530E}" dt="2025-12-09T14:47:06.572" v="162" actId="6264"/>
          <ac:spMkLst>
            <pc:docMk/>
            <pc:sldMk cId="3471854265" sldId="262"/>
            <ac:spMk id="4" creationId="{00C4283D-6F16-BDAB-BCCC-637A3E92746F}"/>
          </ac:spMkLst>
        </pc:spChg>
        <pc:spChg chg="add del mod">
          <ac:chgData name="Håkon Winje" userId="b7f99ff7-95ec-44c2-b54b-18eab6d10450" providerId="ADAL" clId="{9ACB7DB9-A177-510C-BC72-459331AC530E}" dt="2025-12-09T14:47:06.572" v="162" actId="6264"/>
          <ac:spMkLst>
            <pc:docMk/>
            <pc:sldMk cId="3471854265" sldId="262"/>
            <ac:spMk id="5" creationId="{943DB399-07B4-CF96-856E-0884F12ED45E}"/>
          </ac:spMkLst>
        </pc:spChg>
        <pc:spChg chg="add del mod">
          <ac:chgData name="Håkon Winje" userId="b7f99ff7-95ec-44c2-b54b-18eab6d10450" providerId="ADAL" clId="{9ACB7DB9-A177-510C-BC72-459331AC530E}" dt="2025-12-09T14:47:06.572" v="162" actId="6264"/>
          <ac:spMkLst>
            <pc:docMk/>
            <pc:sldMk cId="3471854265" sldId="262"/>
            <ac:spMk id="6" creationId="{E15AEBC9-2CF6-86B5-4863-11C8247826BE}"/>
          </ac:spMkLst>
        </pc:spChg>
        <pc:picChg chg="mod ord">
          <ac:chgData name="Håkon Winje" userId="b7f99ff7-95ec-44c2-b54b-18eab6d10450" providerId="ADAL" clId="{9ACB7DB9-A177-510C-BC72-459331AC530E}" dt="2025-12-09T14:47:06.572" v="162" actId="6264"/>
          <ac:picMkLst>
            <pc:docMk/>
            <pc:sldMk cId="3471854265" sldId="262"/>
            <ac:picMk id="7" creationId="{B051CE32-9A9D-5713-A109-CF46962E686E}"/>
          </ac:picMkLst>
        </pc:picChg>
      </pc:sldChg>
      <pc:sldChg chg="addSp delSp modSp mod chgLayout">
        <pc:chgData name="Håkon Winje" userId="b7f99ff7-95ec-44c2-b54b-18eab6d10450" providerId="ADAL" clId="{9ACB7DB9-A177-510C-BC72-459331AC530E}" dt="2025-12-09T14:54:47.730" v="200" actId="27636"/>
        <pc:sldMkLst>
          <pc:docMk/>
          <pc:sldMk cId="2586863593" sldId="263"/>
        </pc:sldMkLst>
        <pc:spChg chg="add del mod">
          <ac:chgData name="Håkon Winje" userId="b7f99ff7-95ec-44c2-b54b-18eab6d10450" providerId="ADAL" clId="{9ACB7DB9-A177-510C-BC72-459331AC530E}" dt="2025-12-09T14:46:59.999" v="157" actId="6264"/>
          <ac:spMkLst>
            <pc:docMk/>
            <pc:sldMk cId="2586863593" sldId="263"/>
            <ac:spMk id="2" creationId="{520B9CE1-E1E8-DE72-5A1B-1B12EFBCA847}"/>
          </ac:spMkLst>
        </pc:spChg>
        <pc:spChg chg="add del mod">
          <ac:chgData name="Håkon Winje" userId="b7f99ff7-95ec-44c2-b54b-18eab6d10450" providerId="ADAL" clId="{9ACB7DB9-A177-510C-BC72-459331AC530E}" dt="2025-12-09T14:46:59.999" v="157" actId="6264"/>
          <ac:spMkLst>
            <pc:docMk/>
            <pc:sldMk cId="2586863593" sldId="263"/>
            <ac:spMk id="3" creationId="{2BCBBD4B-809B-6076-738F-DFE503A69C02}"/>
          </ac:spMkLst>
        </pc:spChg>
        <pc:spChg chg="add del mod">
          <ac:chgData name="Håkon Winje" userId="b7f99ff7-95ec-44c2-b54b-18eab6d10450" providerId="ADAL" clId="{9ACB7DB9-A177-510C-BC72-459331AC530E}" dt="2025-12-09T14:46:59.999" v="157" actId="6264"/>
          <ac:spMkLst>
            <pc:docMk/>
            <pc:sldMk cId="2586863593" sldId="263"/>
            <ac:spMk id="4" creationId="{260FB421-CE89-3093-9E06-33E4B4422024}"/>
          </ac:spMkLst>
        </pc:spChg>
        <pc:spChg chg="mod ord">
          <ac:chgData name="Håkon Winje" userId="b7f99ff7-95ec-44c2-b54b-18eab6d10450" providerId="ADAL" clId="{9ACB7DB9-A177-510C-BC72-459331AC530E}" dt="2025-12-09T14:47:02.865" v="161" actId="27636"/>
          <ac:spMkLst>
            <pc:docMk/>
            <pc:sldMk cId="2586863593" sldId="263"/>
            <ac:spMk id="5" creationId="{BC0C8831-2FE5-A2F8-3D64-C4420CC9E070}"/>
          </ac:spMkLst>
        </pc:spChg>
        <pc:spChg chg="mod ord">
          <ac:chgData name="Håkon Winje" userId="b7f99ff7-95ec-44c2-b54b-18eab6d10450" providerId="ADAL" clId="{9ACB7DB9-A177-510C-BC72-459331AC530E}" dt="2025-12-09T14:54:47.730" v="200" actId="27636"/>
          <ac:spMkLst>
            <pc:docMk/>
            <pc:sldMk cId="2586863593" sldId="263"/>
            <ac:spMk id="6" creationId="{8739E087-1F8B-1648-9344-FF03A197DBE9}"/>
          </ac:spMkLst>
        </pc:spChg>
        <pc:spChg chg="add del mod">
          <ac:chgData name="Håkon Winje" userId="b7f99ff7-95ec-44c2-b54b-18eab6d10450" providerId="ADAL" clId="{9ACB7DB9-A177-510C-BC72-459331AC530E}" dt="2025-12-09T14:47:02.855" v="159" actId="6264"/>
          <ac:spMkLst>
            <pc:docMk/>
            <pc:sldMk cId="2586863593" sldId="263"/>
            <ac:spMk id="7" creationId="{F0C0214B-9AF4-AAB4-4ECF-B5C5DF336210}"/>
          </ac:spMkLst>
        </pc:spChg>
        <pc:spChg chg="add del mod">
          <ac:chgData name="Håkon Winje" userId="b7f99ff7-95ec-44c2-b54b-18eab6d10450" providerId="ADAL" clId="{9ACB7DB9-A177-510C-BC72-459331AC530E}" dt="2025-12-09T14:47:02.855" v="159" actId="6264"/>
          <ac:spMkLst>
            <pc:docMk/>
            <pc:sldMk cId="2586863593" sldId="263"/>
            <ac:spMk id="8" creationId="{72E7293B-34A4-1E1C-21B2-C1DC7FC8433E}"/>
          </ac:spMkLst>
        </pc:spChg>
        <pc:spChg chg="add del mod">
          <ac:chgData name="Håkon Winje" userId="b7f99ff7-95ec-44c2-b54b-18eab6d10450" providerId="ADAL" clId="{9ACB7DB9-A177-510C-BC72-459331AC530E}" dt="2025-12-09T14:47:02.855" v="159" actId="6264"/>
          <ac:spMkLst>
            <pc:docMk/>
            <pc:sldMk cId="2586863593" sldId="263"/>
            <ac:spMk id="11" creationId="{5F18EA1E-F671-2E2D-8F65-E1636EF3D226}"/>
          </ac:spMkLst>
        </pc:spChg>
        <pc:picChg chg="mod ord modCrop">
          <ac:chgData name="Håkon Winje" userId="b7f99ff7-95ec-44c2-b54b-18eab6d10450" providerId="ADAL" clId="{9ACB7DB9-A177-510C-BC72-459331AC530E}" dt="2025-12-09T14:50:55.149" v="182" actId="18131"/>
          <ac:picMkLst>
            <pc:docMk/>
            <pc:sldMk cId="2586863593" sldId="263"/>
            <ac:picMk id="9" creationId="{F332C02E-9806-BB8B-67F1-318388EB1862}"/>
          </ac:picMkLst>
        </pc:picChg>
      </pc:sldChg>
      <pc:sldChg chg="addSp delSp modSp mod chgLayout">
        <pc:chgData name="Håkon Winje" userId="b7f99ff7-95ec-44c2-b54b-18eab6d10450" providerId="ADAL" clId="{9ACB7DB9-A177-510C-BC72-459331AC530E}" dt="2025-12-09T14:47:17.067" v="166" actId="6264"/>
        <pc:sldMkLst>
          <pc:docMk/>
          <pc:sldMk cId="1499240704" sldId="264"/>
        </pc:sldMkLst>
        <pc:spChg chg="mod ord">
          <ac:chgData name="Håkon Winje" userId="b7f99ff7-95ec-44c2-b54b-18eab6d10450" providerId="ADAL" clId="{9ACB7DB9-A177-510C-BC72-459331AC530E}" dt="2025-12-09T14:47:17.067" v="166" actId="6264"/>
          <ac:spMkLst>
            <pc:docMk/>
            <pc:sldMk cId="1499240704" sldId="264"/>
            <ac:spMk id="2" creationId="{DA3B8679-0CC0-C698-2FEB-73D368E4D209}"/>
          </ac:spMkLst>
        </pc:spChg>
        <pc:spChg chg="mod ord">
          <ac:chgData name="Håkon Winje" userId="b7f99ff7-95ec-44c2-b54b-18eab6d10450" providerId="ADAL" clId="{9ACB7DB9-A177-510C-BC72-459331AC530E}" dt="2025-12-09T14:47:17.067" v="166" actId="6264"/>
          <ac:spMkLst>
            <pc:docMk/>
            <pc:sldMk cId="1499240704" sldId="264"/>
            <ac:spMk id="3" creationId="{ADF31B69-41FB-6C14-D330-D77AD96770FB}"/>
          </ac:spMkLst>
        </pc:spChg>
        <pc:spChg chg="add del mod">
          <ac:chgData name="Håkon Winje" userId="b7f99ff7-95ec-44c2-b54b-18eab6d10450" providerId="ADAL" clId="{9ACB7DB9-A177-510C-BC72-459331AC530E}" dt="2025-12-09T14:47:17.067" v="166" actId="6264"/>
          <ac:spMkLst>
            <pc:docMk/>
            <pc:sldMk cId="1499240704" sldId="264"/>
            <ac:spMk id="4" creationId="{94CF2750-9442-8A97-EC61-316FCAE528B0}"/>
          </ac:spMkLst>
        </pc:spChg>
        <pc:spChg chg="add del mod">
          <ac:chgData name="Håkon Winje" userId="b7f99ff7-95ec-44c2-b54b-18eab6d10450" providerId="ADAL" clId="{9ACB7DB9-A177-510C-BC72-459331AC530E}" dt="2025-12-09T14:47:17.067" v="166" actId="6264"/>
          <ac:spMkLst>
            <pc:docMk/>
            <pc:sldMk cId="1499240704" sldId="264"/>
            <ac:spMk id="5" creationId="{9008894B-9308-9108-8485-8E7309E93647}"/>
          </ac:spMkLst>
        </pc:spChg>
      </pc:sldChg>
      <pc:sldMasterChg chg="modSldLayout">
        <pc:chgData name="Håkon Winje" userId="b7f99ff7-95ec-44c2-b54b-18eab6d10450" providerId="ADAL" clId="{9ACB7DB9-A177-510C-BC72-459331AC530E}" dt="2025-12-03T09:34:30.817" v="136" actId="478"/>
        <pc:sldMasterMkLst>
          <pc:docMk/>
          <pc:sldMasterMk cId="4177411585" sldId="2147483658"/>
        </pc:sldMasterMkLst>
        <pc:sldLayoutChg chg="modSp mod">
          <pc:chgData name="Håkon Winje" userId="b7f99ff7-95ec-44c2-b54b-18eab6d10450" providerId="ADAL" clId="{9ACB7DB9-A177-510C-BC72-459331AC530E}" dt="2025-12-03T09:33:58.114" v="132" actId="403"/>
          <pc:sldLayoutMkLst>
            <pc:docMk/>
            <pc:sldMasterMk cId="4177411585" sldId="2147483658"/>
            <pc:sldLayoutMk cId="2098701257" sldId="2147483672"/>
          </pc:sldLayoutMkLst>
          <pc:spChg chg="mod">
            <ac:chgData name="Håkon Winje" userId="b7f99ff7-95ec-44c2-b54b-18eab6d10450" providerId="ADAL" clId="{9ACB7DB9-A177-510C-BC72-459331AC530E}" dt="2025-12-03T09:33:58.114" v="132" actId="403"/>
            <ac:spMkLst>
              <pc:docMk/>
              <pc:sldMasterMk cId="4177411585" sldId="2147483658"/>
              <pc:sldLayoutMk cId="2098701257" sldId="2147483672"/>
              <ac:spMk id="4" creationId="{AF3E513E-9931-3F68-41D4-2D6851230B28}"/>
            </ac:spMkLst>
          </pc:spChg>
        </pc:sldLayoutChg>
        <pc:sldLayoutChg chg="modSp mod">
          <pc:chgData name="Håkon Winje" userId="b7f99ff7-95ec-44c2-b54b-18eab6d10450" providerId="ADAL" clId="{9ACB7DB9-A177-510C-BC72-459331AC530E}" dt="2025-12-03T09:33:48.583" v="129" actId="403"/>
          <pc:sldLayoutMkLst>
            <pc:docMk/>
            <pc:sldMasterMk cId="4177411585" sldId="2147483658"/>
            <pc:sldLayoutMk cId="2681168918" sldId="2147483673"/>
          </pc:sldLayoutMkLst>
          <pc:spChg chg="mod">
            <ac:chgData name="Håkon Winje" userId="b7f99ff7-95ec-44c2-b54b-18eab6d10450" providerId="ADAL" clId="{9ACB7DB9-A177-510C-BC72-459331AC530E}" dt="2025-12-03T09:33:33.935" v="128" actId="2711"/>
            <ac:spMkLst>
              <pc:docMk/>
              <pc:sldMasterMk cId="4177411585" sldId="2147483658"/>
              <pc:sldLayoutMk cId="2681168918" sldId="2147483673"/>
              <ac:spMk id="2" creationId="{9576B372-F436-6B07-EFA9-45D4F2D9BCF7}"/>
            </ac:spMkLst>
          </pc:spChg>
          <pc:spChg chg="mod">
            <ac:chgData name="Håkon Winje" userId="b7f99ff7-95ec-44c2-b54b-18eab6d10450" providerId="ADAL" clId="{9ACB7DB9-A177-510C-BC72-459331AC530E}" dt="2025-12-03T09:33:48.583" v="129" actId="403"/>
            <ac:spMkLst>
              <pc:docMk/>
              <pc:sldMasterMk cId="4177411585" sldId="2147483658"/>
              <pc:sldLayoutMk cId="2681168918" sldId="2147483673"/>
              <ac:spMk id="4" creationId="{E5A04C13-3BFF-0895-2127-3260F3978192}"/>
            </ac:spMkLst>
          </pc:spChg>
        </pc:sldLayoutChg>
        <pc:sldLayoutChg chg="addSp delSp modSp mod">
          <pc:chgData name="Håkon Winje" userId="b7f99ff7-95ec-44c2-b54b-18eab6d10450" providerId="ADAL" clId="{9ACB7DB9-A177-510C-BC72-459331AC530E}" dt="2025-12-03T09:34:30.817" v="136" actId="478"/>
          <pc:sldLayoutMkLst>
            <pc:docMk/>
            <pc:sldMasterMk cId="4177411585" sldId="2147483658"/>
            <pc:sldLayoutMk cId="1231517810" sldId="2147483690"/>
          </pc:sldLayoutMkLst>
          <pc:spChg chg="mod">
            <ac:chgData name="Håkon Winje" userId="b7f99ff7-95ec-44c2-b54b-18eab6d10450" providerId="ADAL" clId="{9ACB7DB9-A177-510C-BC72-459331AC530E}" dt="2025-12-03T09:33:18.423" v="126" actId="2711"/>
            <ac:spMkLst>
              <pc:docMk/>
              <pc:sldMasterMk cId="4177411585" sldId="2147483658"/>
              <pc:sldLayoutMk cId="1231517810" sldId="2147483690"/>
              <ac:spMk id="2" creationId="{9576B372-F436-6B07-EFA9-45D4F2D9BCF7}"/>
            </ac:spMkLst>
          </pc:spChg>
          <pc:spChg chg="mod">
            <ac:chgData name="Håkon Winje" userId="b7f99ff7-95ec-44c2-b54b-18eab6d10450" providerId="ADAL" clId="{9ACB7DB9-A177-510C-BC72-459331AC530E}" dt="2025-12-03T09:33:54.567" v="131" actId="404"/>
            <ac:spMkLst>
              <pc:docMk/>
              <pc:sldMasterMk cId="4177411585" sldId="2147483658"/>
              <pc:sldLayoutMk cId="1231517810" sldId="2147483690"/>
              <ac:spMk id="4" creationId="{E5A04C13-3BFF-0895-2127-3260F3978192}"/>
            </ac:spMkLst>
          </pc:spChg>
          <pc:spChg chg="mod">
            <ac:chgData name="Håkon Winje" userId="b7f99ff7-95ec-44c2-b54b-18eab6d10450" providerId="ADAL" clId="{9ACB7DB9-A177-510C-BC72-459331AC530E}" dt="2025-12-03T09:32:26.272" v="119" actId="11530"/>
            <ac:spMkLst>
              <pc:docMk/>
              <pc:sldMasterMk cId="4177411585" sldId="2147483658"/>
              <pc:sldLayoutMk cId="1231517810" sldId="2147483690"/>
              <ac:spMk id="6" creationId="{F02D9A3A-2B25-ABF3-ED42-A899BB0CDEBC}"/>
            </ac:spMkLst>
          </pc:spChg>
        </pc:sldLayoutChg>
      </pc:sldMasterChg>
      <pc:sldMasterChg chg="setBg modSldLayout">
        <pc:chgData name="Håkon Winje" userId="b7f99ff7-95ec-44c2-b54b-18eab6d10450" providerId="ADAL" clId="{9ACB7DB9-A177-510C-BC72-459331AC530E}" dt="2025-12-03T09:34:24.156" v="135" actId="478"/>
        <pc:sldMasterMkLst>
          <pc:docMk/>
          <pc:sldMasterMk cId="3984421023" sldId="2147483674"/>
        </pc:sldMasterMkLst>
        <pc:sldLayoutChg chg="modSp mod">
          <pc:chgData name="Håkon Winje" userId="b7f99ff7-95ec-44c2-b54b-18eab6d10450" providerId="ADAL" clId="{9ACB7DB9-A177-510C-BC72-459331AC530E}" dt="2025-12-03T09:24:49.819" v="2" actId="207"/>
          <pc:sldLayoutMkLst>
            <pc:docMk/>
            <pc:sldMasterMk cId="3984421023" sldId="2147483674"/>
            <pc:sldLayoutMk cId="603826129" sldId="2147483679"/>
          </pc:sldLayoutMkLst>
          <pc:spChg chg="mod">
            <ac:chgData name="Håkon Winje" userId="b7f99ff7-95ec-44c2-b54b-18eab6d10450" providerId="ADAL" clId="{9ACB7DB9-A177-510C-BC72-459331AC530E}" dt="2025-12-03T09:24:49.819" v="2" actId="207"/>
            <ac:spMkLst>
              <pc:docMk/>
              <pc:sldMasterMk cId="3984421023" sldId="2147483674"/>
              <pc:sldLayoutMk cId="603826129" sldId="2147483679"/>
              <ac:spMk id="9" creationId="{66E08578-599C-83ED-5C20-6C6BF5C6244F}"/>
            </ac:spMkLst>
          </pc:spChg>
        </pc:sldLayoutChg>
        <pc:sldLayoutChg chg="modSp mod">
          <pc:chgData name="Håkon Winje" userId="b7f99ff7-95ec-44c2-b54b-18eab6d10450" providerId="ADAL" clId="{9ACB7DB9-A177-510C-BC72-459331AC530E}" dt="2025-12-03T09:25:23.456" v="4" actId="207"/>
          <pc:sldLayoutMkLst>
            <pc:docMk/>
            <pc:sldMasterMk cId="3984421023" sldId="2147483674"/>
            <pc:sldLayoutMk cId="1165014393" sldId="2147483681"/>
          </pc:sldLayoutMkLst>
          <pc:spChg chg="mod">
            <ac:chgData name="Håkon Winje" userId="b7f99ff7-95ec-44c2-b54b-18eab6d10450" providerId="ADAL" clId="{9ACB7DB9-A177-510C-BC72-459331AC530E}" dt="2025-12-03T09:25:23.456" v="4" actId="207"/>
            <ac:spMkLst>
              <pc:docMk/>
              <pc:sldMasterMk cId="3984421023" sldId="2147483674"/>
              <pc:sldLayoutMk cId="1165014393" sldId="2147483681"/>
              <ac:spMk id="9" creationId="{66E08578-599C-83ED-5C20-6C6BF5C6244F}"/>
            </ac:spMkLst>
          </pc:spChg>
        </pc:sldLayoutChg>
        <pc:sldLayoutChg chg="modSp mod">
          <pc:chgData name="Håkon Winje" userId="b7f99ff7-95ec-44c2-b54b-18eab6d10450" providerId="ADAL" clId="{9ACB7DB9-A177-510C-BC72-459331AC530E}" dt="2025-12-03T09:24:57.917" v="3" actId="207"/>
          <pc:sldLayoutMkLst>
            <pc:docMk/>
            <pc:sldMasterMk cId="3984421023" sldId="2147483674"/>
            <pc:sldLayoutMk cId="1217509463" sldId="2147483682"/>
          </pc:sldLayoutMkLst>
          <pc:spChg chg="mod">
            <ac:chgData name="Håkon Winje" userId="b7f99ff7-95ec-44c2-b54b-18eab6d10450" providerId="ADAL" clId="{9ACB7DB9-A177-510C-BC72-459331AC530E}" dt="2025-12-03T09:24:57.917" v="3" actId="207"/>
            <ac:spMkLst>
              <pc:docMk/>
              <pc:sldMasterMk cId="3984421023" sldId="2147483674"/>
              <pc:sldLayoutMk cId="1217509463" sldId="2147483682"/>
              <ac:spMk id="9" creationId="{9EA00FA2-484D-12ED-C2BA-76DC55113C2D}"/>
            </ac:spMkLst>
          </pc:spChg>
        </pc:sldLayoutChg>
        <pc:sldLayoutChg chg="modSp mod">
          <pc:chgData name="Håkon Winje" userId="b7f99ff7-95ec-44c2-b54b-18eab6d10450" providerId="ADAL" clId="{9ACB7DB9-A177-510C-BC72-459331AC530E}" dt="2025-12-03T09:25:45.151" v="5" actId="207"/>
          <pc:sldLayoutMkLst>
            <pc:docMk/>
            <pc:sldMasterMk cId="3984421023" sldId="2147483674"/>
            <pc:sldLayoutMk cId="1981368641" sldId="2147483683"/>
          </pc:sldLayoutMkLst>
          <pc:spChg chg="mod">
            <ac:chgData name="Håkon Winje" userId="b7f99ff7-95ec-44c2-b54b-18eab6d10450" providerId="ADAL" clId="{9ACB7DB9-A177-510C-BC72-459331AC530E}" dt="2025-12-03T09:25:45.151" v="5" actId="207"/>
            <ac:spMkLst>
              <pc:docMk/>
              <pc:sldMasterMk cId="3984421023" sldId="2147483674"/>
              <pc:sldLayoutMk cId="1981368641" sldId="2147483683"/>
              <ac:spMk id="9" creationId="{9EA00FA2-484D-12ED-C2BA-76DC55113C2D}"/>
            </ac:spMkLst>
          </pc:spChg>
        </pc:sldLayoutChg>
        <pc:sldLayoutChg chg="delSp mod">
          <pc:chgData name="Håkon Winje" userId="b7f99ff7-95ec-44c2-b54b-18eab6d10450" providerId="ADAL" clId="{9ACB7DB9-A177-510C-BC72-459331AC530E}" dt="2025-12-03T09:34:24.156" v="135" actId="478"/>
          <pc:sldLayoutMkLst>
            <pc:docMk/>
            <pc:sldMasterMk cId="3984421023" sldId="2147483674"/>
            <pc:sldLayoutMk cId="451967801" sldId="2147483693"/>
          </pc:sldLayoutMkLst>
        </pc:sldLayoutChg>
      </pc:sldMasterChg>
    </pc:docChg>
  </pc:docChgLst>
  <pc:docChgLst>
    <pc:chgData name="Anette Andersen" userId="3bbf47c8-3dee-46d6-9227-4a18717f1845" providerId="ADAL" clId="{296ABF7C-6C4B-5C1A-B973-9DC4D2296403}"/>
    <pc:docChg chg="undo custSel addSld delSld modSld sldOrd">
      <pc:chgData name="Anette Andersen" userId="3bbf47c8-3dee-46d6-9227-4a18717f1845" providerId="ADAL" clId="{296ABF7C-6C4B-5C1A-B973-9DC4D2296403}" dt="2025-12-09T11:15:22.902" v="536" actId="2696"/>
      <pc:docMkLst>
        <pc:docMk/>
      </pc:docMkLst>
      <pc:sldChg chg="add del modNotesTx">
        <pc:chgData name="Anette Andersen" userId="3bbf47c8-3dee-46d6-9227-4a18717f1845" providerId="ADAL" clId="{296ABF7C-6C4B-5C1A-B973-9DC4D2296403}" dt="2025-12-09T11:15:22.902" v="536" actId="2696"/>
        <pc:sldMkLst>
          <pc:docMk/>
          <pc:sldMk cId="4145318898" sldId="256"/>
        </pc:sldMkLst>
      </pc:sldChg>
      <pc:sldChg chg="del">
        <pc:chgData name="Anette Andersen" userId="3bbf47c8-3dee-46d6-9227-4a18717f1845" providerId="ADAL" clId="{296ABF7C-6C4B-5C1A-B973-9DC4D2296403}" dt="2025-12-09T11:15:04.973" v="534" actId="2696"/>
        <pc:sldMkLst>
          <pc:docMk/>
          <pc:sldMk cId="4140042346" sldId="257"/>
        </pc:sldMkLst>
      </pc:sldChg>
      <pc:sldChg chg="del">
        <pc:chgData name="Anette Andersen" userId="3bbf47c8-3dee-46d6-9227-4a18717f1845" providerId="ADAL" clId="{296ABF7C-6C4B-5C1A-B973-9DC4D2296403}" dt="2025-12-09T11:15:06.651" v="535" actId="2696"/>
        <pc:sldMkLst>
          <pc:docMk/>
          <pc:sldMk cId="3125677000" sldId="258"/>
        </pc:sldMkLst>
      </pc:sldChg>
      <pc:sldChg chg="modSp mod ord">
        <pc:chgData name="Anette Andersen" userId="3bbf47c8-3dee-46d6-9227-4a18717f1845" providerId="ADAL" clId="{296ABF7C-6C4B-5C1A-B973-9DC4D2296403}" dt="2025-12-09T11:15:02.390" v="533" actId="20578"/>
        <pc:sldMkLst>
          <pc:docMk/>
          <pc:sldMk cId="1878612495" sldId="259"/>
        </pc:sldMkLst>
        <pc:spChg chg="mod">
          <ac:chgData name="Anette Andersen" userId="3bbf47c8-3dee-46d6-9227-4a18717f1845" providerId="ADAL" clId="{296ABF7C-6C4B-5C1A-B973-9DC4D2296403}" dt="2025-12-09T11:13:40.325" v="525" actId="1076"/>
          <ac:spMkLst>
            <pc:docMk/>
            <pc:sldMk cId="1878612495" sldId="259"/>
            <ac:spMk id="5" creationId="{BC0C8831-2FE5-A2F8-3D64-C4420CC9E070}"/>
          </ac:spMkLst>
        </pc:spChg>
        <pc:spChg chg="mod">
          <ac:chgData name="Anette Andersen" userId="3bbf47c8-3dee-46d6-9227-4a18717f1845" providerId="ADAL" clId="{296ABF7C-6C4B-5C1A-B973-9DC4D2296403}" dt="2025-12-09T11:14:43.595" v="532" actId="12"/>
          <ac:spMkLst>
            <pc:docMk/>
            <pc:sldMk cId="1878612495" sldId="259"/>
            <ac:spMk id="6" creationId="{8739E087-1F8B-1648-9344-FF03A197DBE9}"/>
          </ac:spMkLst>
        </pc:spChg>
      </pc:sldChg>
      <pc:sldChg chg="modSp add mod modNotesTx">
        <pc:chgData name="Anette Andersen" userId="3bbf47c8-3dee-46d6-9227-4a18717f1845" providerId="ADAL" clId="{296ABF7C-6C4B-5C1A-B973-9DC4D2296403}" dt="2025-12-09T11:01:56.796" v="34" actId="20577"/>
        <pc:sldMkLst>
          <pc:docMk/>
          <pc:sldMk cId="2497535709" sldId="260"/>
        </pc:sldMkLst>
        <pc:spChg chg="mod">
          <ac:chgData name="Anette Andersen" userId="3bbf47c8-3dee-46d6-9227-4a18717f1845" providerId="ADAL" clId="{296ABF7C-6C4B-5C1A-B973-9DC4D2296403}" dt="2025-12-09T11:01:56.796" v="34" actId="20577"/>
          <ac:spMkLst>
            <pc:docMk/>
            <pc:sldMk cId="2497535709" sldId="260"/>
            <ac:spMk id="2" creationId="{DFED10F8-76A4-C3DA-DC35-039CD3676166}"/>
          </ac:spMkLst>
        </pc:spChg>
      </pc:sldChg>
      <pc:sldChg chg="modSp add mod">
        <pc:chgData name="Anette Andersen" userId="3bbf47c8-3dee-46d6-9227-4a18717f1845" providerId="ADAL" clId="{296ABF7C-6C4B-5C1A-B973-9DC4D2296403}" dt="2025-12-09T11:04:14.585" v="136" actId="20577"/>
        <pc:sldMkLst>
          <pc:docMk/>
          <pc:sldMk cId="1644663849" sldId="261"/>
        </pc:sldMkLst>
        <pc:spChg chg="mod">
          <ac:chgData name="Anette Andersen" userId="3bbf47c8-3dee-46d6-9227-4a18717f1845" providerId="ADAL" clId="{296ABF7C-6C4B-5C1A-B973-9DC4D2296403}" dt="2025-12-09T11:04:14.585" v="136" actId="20577"/>
          <ac:spMkLst>
            <pc:docMk/>
            <pc:sldMk cId="1644663849" sldId="261"/>
            <ac:spMk id="3" creationId="{11551CA5-B7E5-8C4C-8C79-E33B97CE49D8}"/>
          </ac:spMkLst>
        </pc:spChg>
      </pc:sldChg>
      <pc:sldChg chg="modSp add mod">
        <pc:chgData name="Anette Andersen" userId="3bbf47c8-3dee-46d6-9227-4a18717f1845" providerId="ADAL" clId="{296ABF7C-6C4B-5C1A-B973-9DC4D2296403}" dt="2025-12-09T11:06:40.547" v="255" actId="5793"/>
        <pc:sldMkLst>
          <pc:docMk/>
          <pc:sldMk cId="3471854265" sldId="262"/>
        </pc:sldMkLst>
        <pc:spChg chg="mod">
          <ac:chgData name="Anette Andersen" userId="3bbf47c8-3dee-46d6-9227-4a18717f1845" providerId="ADAL" clId="{296ABF7C-6C4B-5C1A-B973-9DC4D2296403}" dt="2025-12-09T11:05:38.012" v="148" actId="1076"/>
          <ac:spMkLst>
            <pc:docMk/>
            <pc:sldMk cId="3471854265" sldId="262"/>
            <ac:spMk id="2" creationId="{3528D816-6800-F752-A7FB-AE59F5372A3C}"/>
          </ac:spMkLst>
        </pc:spChg>
        <pc:spChg chg="mod">
          <ac:chgData name="Anette Andersen" userId="3bbf47c8-3dee-46d6-9227-4a18717f1845" providerId="ADAL" clId="{296ABF7C-6C4B-5C1A-B973-9DC4D2296403}" dt="2025-12-09T11:06:40.547" v="255" actId="5793"/>
          <ac:spMkLst>
            <pc:docMk/>
            <pc:sldMk cId="3471854265" sldId="262"/>
            <ac:spMk id="3" creationId="{E47B4F19-0F74-219B-5C86-4A1B30D09024}"/>
          </ac:spMkLst>
        </pc:spChg>
      </pc:sldChg>
      <pc:sldChg chg="modSp add mod">
        <pc:chgData name="Anette Andersen" userId="3bbf47c8-3dee-46d6-9227-4a18717f1845" providerId="ADAL" clId="{296ABF7C-6C4B-5C1A-B973-9DC4D2296403}" dt="2025-12-09T11:08:49.388" v="442" actId="5793"/>
        <pc:sldMkLst>
          <pc:docMk/>
          <pc:sldMk cId="2586863593" sldId="263"/>
        </pc:sldMkLst>
        <pc:spChg chg="mod">
          <ac:chgData name="Anette Andersen" userId="3bbf47c8-3dee-46d6-9227-4a18717f1845" providerId="ADAL" clId="{296ABF7C-6C4B-5C1A-B973-9DC4D2296403}" dt="2025-12-09T11:07:37.215" v="264" actId="20577"/>
          <ac:spMkLst>
            <pc:docMk/>
            <pc:sldMk cId="2586863593" sldId="263"/>
            <ac:spMk id="5" creationId="{BC0C8831-2FE5-A2F8-3D64-C4420CC9E070}"/>
          </ac:spMkLst>
        </pc:spChg>
        <pc:spChg chg="mod">
          <ac:chgData name="Anette Andersen" userId="3bbf47c8-3dee-46d6-9227-4a18717f1845" providerId="ADAL" clId="{296ABF7C-6C4B-5C1A-B973-9DC4D2296403}" dt="2025-12-09T11:08:49.388" v="442" actId="5793"/>
          <ac:spMkLst>
            <pc:docMk/>
            <pc:sldMk cId="2586863593" sldId="263"/>
            <ac:spMk id="6" creationId="{8739E087-1F8B-1648-9344-FF03A197DBE9}"/>
          </ac:spMkLst>
        </pc:spChg>
      </pc:sldChg>
      <pc:sldChg chg="modSp add mod modNotesTx">
        <pc:chgData name="Anette Andersen" userId="3bbf47c8-3dee-46d6-9227-4a18717f1845" providerId="ADAL" clId="{296ABF7C-6C4B-5C1A-B973-9DC4D2296403}" dt="2025-12-09T11:11:38.993" v="509" actId="20577"/>
        <pc:sldMkLst>
          <pc:docMk/>
          <pc:sldMk cId="1499240704" sldId="264"/>
        </pc:sldMkLst>
        <pc:spChg chg="mod">
          <ac:chgData name="Anette Andersen" userId="3bbf47c8-3dee-46d6-9227-4a18717f1845" providerId="ADAL" clId="{296ABF7C-6C4B-5C1A-B973-9DC4D2296403}" dt="2025-12-09T11:10:58.610" v="465" actId="20577"/>
          <ac:spMkLst>
            <pc:docMk/>
            <pc:sldMk cId="1499240704" sldId="264"/>
            <ac:spMk id="2" creationId="{DA3B8679-0CC0-C698-2FEB-73D368E4D209}"/>
          </ac:spMkLst>
        </pc:spChg>
        <pc:spChg chg="mod">
          <ac:chgData name="Anette Andersen" userId="3bbf47c8-3dee-46d6-9227-4a18717f1845" providerId="ADAL" clId="{296ABF7C-6C4B-5C1A-B973-9DC4D2296403}" dt="2025-12-09T11:11:25.245" v="504" actId="20577"/>
          <ac:spMkLst>
            <pc:docMk/>
            <pc:sldMk cId="1499240704" sldId="264"/>
            <ac:spMk id="3" creationId="{ADF31B69-41FB-6C14-D330-D77AD96770F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BE13437A-377F-7AE0-9200-FBD3785981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290BB295-8444-0D53-A3FF-2AB4664455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F83303-336E-424D-A5D8-7F7FC252CBAF}" type="datetimeFigureOut">
              <a:rPr lang="nb-NO" smtClean="0"/>
              <a:t>09.12.2025</a:t>
            </a:fld>
            <a:endParaRPr lang="nb-NO"/>
          </a:p>
        </p:txBody>
      </p:sp>
      <p:sp>
        <p:nvSpPr>
          <p:cNvPr id="4" name="Plassholder for bunntekst 3">
            <a:extLst>
              <a:ext uri="{FF2B5EF4-FFF2-40B4-BE49-F238E27FC236}">
                <a16:creationId xmlns:a16="http://schemas.microsoft.com/office/drawing/2014/main" id="{3178D7EB-AB2B-5773-F192-9DF357E95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31D7F449-80D9-39CA-97D0-F335A0917A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71B950-ED27-9344-B5B9-447D5477CD1C}" type="slidenum">
              <a:rPr lang="nb-NO" smtClean="0"/>
              <a:t>‹#›</a:t>
            </a:fld>
            <a:endParaRPr lang="nb-NO"/>
          </a:p>
        </p:txBody>
      </p:sp>
    </p:spTree>
    <p:extLst>
      <p:ext uri="{BB962C8B-B14F-4D97-AF65-F5344CB8AC3E}">
        <p14:creationId xmlns:p14="http://schemas.microsoft.com/office/powerpoint/2010/main" val="31639595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68770-8AF5-F54D-9240-C2A1D050F612}" type="datetimeFigureOut">
              <a:rPr lang="nb-NO" smtClean="0"/>
              <a:t>09.12.2025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9FFCF-CCA8-184C-AA3B-C843BE0552D9}" type="slidenum">
              <a:rPr lang="nb-NO" smtClean="0"/>
              <a:t>‹#›</a:t>
            </a:fld>
            <a:endParaRPr lang="nb-NO"/>
          </a:p>
        </p:txBody>
      </p:sp>
    </p:spTree>
    <p:extLst>
      <p:ext uri="{BB962C8B-B14F-4D97-AF65-F5344CB8AC3E}">
        <p14:creationId xmlns:p14="http://schemas.microsoft.com/office/powerpoint/2010/main" val="37254202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Uansett hvilke tjenester vi jobber i, trenger vi  samtaler som åpner opp når vi ønsker å legge til rette for god utvikling, eller når vi er bekymret for et barn. </a:t>
            </a:r>
            <a:r>
              <a:rPr lang="nb-NO" sz="1200" i="1" kern="1200" dirty="0">
                <a:solidFill>
                  <a:schemeClr val="tx1"/>
                </a:solidFill>
                <a:effectLst/>
                <a:latin typeface="+mn-lt"/>
                <a:ea typeface="+mn-ea"/>
                <a:cs typeface="+mn-cs"/>
              </a:rPr>
              <a:t>Barnets behov i sentrum</a:t>
            </a:r>
            <a:r>
              <a:rPr lang="nb-NO" sz="1200" kern="1200" dirty="0">
                <a:solidFill>
                  <a:schemeClr val="tx1"/>
                </a:solidFill>
                <a:effectLst/>
                <a:latin typeface="+mn-lt"/>
                <a:ea typeface="+mn-ea"/>
                <a:cs typeface="+mn-cs"/>
              </a:rPr>
              <a:t> er en modell som kan hjelpe oss med nettopp det. Den gir struktur, men først og fremst rom for å lytte, undre oss sammen og utforske hva barnet og foreldrene selv opplever som viktig. Ved å bruke modellen som utgangspunkt, kan vi invitere til samtaler der barn og foreldre får støtte til å sette ord på det de tenker og føler. Det gir større rom for medvirkning – og bedre grunnlag for å finne gode løsninger sammen.</a:t>
            </a:r>
          </a:p>
          <a:p>
            <a:r>
              <a:rPr lang="nb-NO" sz="1200" i="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8F09FFCF-CCA8-184C-AA3B-C843BE0552D9}" type="slidenum">
              <a:rPr lang="nb-NO" smtClean="0"/>
              <a:t>0</a:t>
            </a:fld>
            <a:endParaRPr lang="nb-NO"/>
          </a:p>
        </p:txBody>
      </p:sp>
    </p:spTree>
    <p:extLst>
      <p:ext uri="{BB962C8B-B14F-4D97-AF65-F5344CB8AC3E}">
        <p14:creationId xmlns:p14="http://schemas.microsoft.com/office/powerpoint/2010/main" val="90141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Et rammeverk som inviterer til undring og utforskning sammen</a:t>
            </a:r>
          </a:p>
          <a:p>
            <a:r>
              <a:rPr lang="nb-NO" sz="1200" kern="1200" dirty="0">
                <a:solidFill>
                  <a:schemeClr val="tx1"/>
                </a:solidFill>
                <a:effectLst/>
                <a:latin typeface="+mn-lt"/>
                <a:ea typeface="+mn-ea"/>
                <a:cs typeface="+mn-cs"/>
              </a:rPr>
              <a:t>I samarbeid med barn og foreldre trengs åpenhet og dialog. Det innebærer at vi må vise interesse for den andres perspektiv.  Gjennom sitt rammeverk inviterer kunnskapsmodellen til utforsking og nysgjerrighet. Helt konkret betyr det at vi lytter til hva barn og foreldre tenker og mener, er åpne for å endre det vi selv tenker, og går sammen om noe som kan bidra til god utvikling for barnet. </a:t>
            </a:r>
          </a:p>
          <a:p>
            <a:endParaRPr lang="nb-NO" dirty="0"/>
          </a:p>
        </p:txBody>
      </p:sp>
      <p:sp>
        <p:nvSpPr>
          <p:cNvPr id="4" name="Plassholder for lysbildenummer 3"/>
          <p:cNvSpPr>
            <a:spLocks noGrp="1"/>
          </p:cNvSpPr>
          <p:nvPr>
            <p:ph type="sldNum" sz="quarter" idx="5"/>
          </p:nvPr>
        </p:nvSpPr>
        <p:spPr/>
        <p:txBody>
          <a:bodyPr/>
          <a:lstStyle/>
          <a:p>
            <a:fld id="{8F09FFCF-CCA8-184C-AA3B-C843BE0552D9}" type="slidenum">
              <a:rPr lang="nb-NO" smtClean="0"/>
              <a:t>1</a:t>
            </a:fld>
            <a:endParaRPr lang="nb-NO"/>
          </a:p>
        </p:txBody>
      </p:sp>
    </p:spTree>
    <p:extLst>
      <p:ext uri="{BB962C8B-B14F-4D97-AF65-F5344CB8AC3E}">
        <p14:creationId xmlns:p14="http://schemas.microsoft.com/office/powerpoint/2010/main" val="2059035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Hvorfor skal vi bruke kunnskapsmodellen i samtaler  </a:t>
            </a:r>
          </a:p>
          <a:p>
            <a:r>
              <a:rPr lang="nb-NO" sz="1200" b="1" kern="1200" dirty="0">
                <a:solidFill>
                  <a:schemeClr val="tx1"/>
                </a:solidFill>
                <a:effectLst/>
                <a:latin typeface="+mn-lt"/>
                <a:ea typeface="+mn-ea"/>
                <a:cs typeface="+mn-cs"/>
              </a:rPr>
              <a:t>Styrke deltakelse og relasjoner: </a:t>
            </a:r>
            <a:r>
              <a:rPr lang="nb-NO" sz="1200" kern="1200" dirty="0">
                <a:solidFill>
                  <a:schemeClr val="tx1"/>
                </a:solidFill>
                <a:effectLst/>
                <a:latin typeface="+mn-lt"/>
                <a:ea typeface="+mn-ea"/>
                <a:cs typeface="+mn-cs"/>
              </a:rPr>
              <a:t>Når modellen brukes i samtaler kan den bidra til at alle forstår hva det snakkes om og gi et felles utgangspunkt og språk for å forstå hverandre. Det kan føre til at barn og foreldre føler at deres perspektiver blir tatt på alvor, og at samtalen er åpen og respektfull. Ved å ha barnets behov i sentrum kan det skape et felles fokus som gjør det lettere å være åpne med hverandre, noe som kan være med på å bygge tillitt. </a:t>
            </a:r>
          </a:p>
          <a:p>
            <a:r>
              <a:rPr lang="nb-NO" sz="1200" b="1"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Bedre struktur og systematikk:</a:t>
            </a:r>
            <a:r>
              <a:rPr lang="nb-NO" sz="1200" kern="1200" dirty="0">
                <a:solidFill>
                  <a:schemeClr val="tx1"/>
                </a:solidFill>
                <a:effectLst/>
                <a:latin typeface="+mn-lt"/>
                <a:ea typeface="+mn-ea"/>
                <a:cs typeface="+mn-cs"/>
              </a:rPr>
              <a:t> Ved å organisere informasjon om barnets utvikling og situasjon etter modellen kan det gi en klarere oversikt for alle. Modellen bidrar til å se barnet i sin helhet. Når vi forsøker å forstå barnet i et bredere perspektiv kan det gi en mer nyansert forståelse av hvilke forhold som påvirker barnets situasjon og utvikling. Dersom modellen har vært brukt til å bestemme hvilken hjelp som skal gis, vil det også være enklere å bruke modellen til å evaluere og justere hjelpen over tid. </a:t>
            </a:r>
          </a:p>
          <a:p>
            <a:r>
              <a:rPr lang="nb-NO" sz="1200" kern="1200" dirty="0">
                <a:solidFill>
                  <a:schemeClr val="tx1"/>
                </a:solidFill>
                <a:effectLst/>
                <a:latin typeface="+mn-lt"/>
                <a:ea typeface="+mn-ea"/>
                <a:cs typeface="+mn-cs"/>
              </a:rPr>
              <a:t> </a:t>
            </a:r>
          </a:p>
          <a:p>
            <a:r>
              <a:rPr lang="nb-NO" sz="1200" b="1" kern="1200" dirty="0">
                <a:solidFill>
                  <a:schemeClr val="tx1"/>
                </a:solidFill>
                <a:effectLst/>
                <a:latin typeface="+mn-lt"/>
                <a:ea typeface="+mn-ea"/>
                <a:cs typeface="+mn-cs"/>
              </a:rPr>
              <a:t>Bedre beslutningsprosesser og oppfølging:</a:t>
            </a:r>
            <a:r>
              <a:rPr lang="nb-NO" sz="1200" kern="1200" dirty="0">
                <a:solidFill>
                  <a:schemeClr val="tx1"/>
                </a:solidFill>
                <a:effectLst/>
                <a:latin typeface="+mn-lt"/>
                <a:ea typeface="+mn-ea"/>
                <a:cs typeface="+mn-cs"/>
              </a:rPr>
              <a:t> Modellen sikrer at barnets interesser prioriteres i alle beslutninger, og bidrar til å unngå at barnets behov og rettigheter blir oversett eller nedprioritert. Når både barn og foreldre får være med på å identifisere utfordringene og styrkene kan oppfølgingen bli mer relevant og tilpasset deres situasjon og ressurser. Det kan føre til større eierskap til beslutningene og dermed også mer motivasjon til å gjennomføre endringer til fordel for barnets beste. </a:t>
            </a:r>
          </a:p>
          <a:p>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8F09FFCF-CCA8-184C-AA3B-C843BE0552D9}" type="slidenum">
              <a:rPr lang="nb-NO" smtClean="0"/>
              <a:t>2</a:t>
            </a:fld>
            <a:endParaRPr lang="nb-NO"/>
          </a:p>
        </p:txBody>
      </p:sp>
    </p:spTree>
    <p:extLst>
      <p:ext uri="{BB962C8B-B14F-4D97-AF65-F5344CB8AC3E}">
        <p14:creationId xmlns:p14="http://schemas.microsoft.com/office/powerpoint/2010/main" val="149635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Hvordan kan kunnskapsmodellen brukes i samtaler</a:t>
            </a:r>
          </a:p>
          <a:p>
            <a:pPr lvl="0"/>
            <a:r>
              <a:rPr lang="nb-NO" sz="1200" b="1" kern="1200" dirty="0">
                <a:solidFill>
                  <a:schemeClr val="tx1"/>
                </a:solidFill>
                <a:effectLst/>
                <a:latin typeface="+mn-lt"/>
                <a:ea typeface="+mn-ea"/>
                <a:cs typeface="+mn-cs"/>
              </a:rPr>
              <a:t>Forberedelse av samtalen: </a:t>
            </a:r>
            <a:r>
              <a:rPr lang="nb-NO" sz="1200" kern="1200" dirty="0">
                <a:solidFill>
                  <a:schemeClr val="tx1"/>
                </a:solidFill>
                <a:effectLst/>
                <a:latin typeface="+mn-lt"/>
                <a:ea typeface="+mn-ea"/>
                <a:cs typeface="+mn-cs"/>
              </a:rPr>
              <a:t>Start med å planlegge hva samtalen skal handle om. Hva er målet med samtalen? Skal du bli bedre kjent med barnet eller foreldrene, eller skal dere snakke om bekymringer? Hvordan kan eventuelt modellen være en støtte for deg, og hvordan kan du bruke den for å få frem barnets eller foreldrenes meninger? God forberedelse bidrar til å rydde i temaer, skaper oversikt og forståelse.</a:t>
            </a:r>
          </a:p>
          <a:p>
            <a:pPr lvl="0"/>
            <a:r>
              <a:rPr lang="nb-NO" sz="1200" b="1" kern="1200" dirty="0">
                <a:solidFill>
                  <a:schemeClr val="tx1"/>
                </a:solidFill>
                <a:effectLst/>
                <a:latin typeface="+mn-lt"/>
                <a:ea typeface="+mn-ea"/>
                <a:cs typeface="+mn-cs"/>
              </a:rPr>
              <a:t>Gi informasjon</a:t>
            </a:r>
            <a:r>
              <a:rPr lang="nb-NO" sz="1200" kern="1200" dirty="0">
                <a:solidFill>
                  <a:schemeClr val="tx1"/>
                </a:solidFill>
                <a:effectLst/>
                <a:latin typeface="+mn-lt"/>
                <a:ea typeface="+mn-ea"/>
                <a:cs typeface="+mn-cs"/>
              </a:rPr>
              <a:t>: Bruk modellen for å dele viktig kunnskap om barnets behov for god utvikling, hva som kreves for trivsel, og konsekvensene av udekte behov. Modellen kan også være nyttig for å forklare bakgrunnen for beslutninger eller tiltak, slik at alle forstår vurderingene som ligger til grunn.</a:t>
            </a:r>
          </a:p>
          <a:p>
            <a:pPr lvl="0"/>
            <a:r>
              <a:rPr lang="nb-NO" sz="1200" b="1" kern="1200" dirty="0">
                <a:solidFill>
                  <a:schemeClr val="tx1"/>
                </a:solidFill>
                <a:effectLst/>
                <a:latin typeface="+mn-lt"/>
                <a:ea typeface="+mn-ea"/>
                <a:cs typeface="+mn-cs"/>
              </a:rPr>
              <a:t>Bli kjent med barnet og foreldrene</a:t>
            </a:r>
            <a:r>
              <a:rPr lang="nb-NO" sz="1200" kern="1200" dirty="0">
                <a:solidFill>
                  <a:schemeClr val="tx1"/>
                </a:solidFill>
                <a:effectLst/>
                <a:latin typeface="+mn-lt"/>
                <a:ea typeface="+mn-ea"/>
                <a:cs typeface="+mn-cs"/>
              </a:rPr>
              <a:t>: Bruk modellen til å utforske barnets situasjon. På hvilke livsområder har barnet det bra og hva bekymrer?  </a:t>
            </a:r>
          </a:p>
          <a:p>
            <a:pPr lvl="0"/>
            <a:r>
              <a:rPr lang="nb-NO" sz="1200" b="1" kern="1200" dirty="0">
                <a:solidFill>
                  <a:schemeClr val="tx1"/>
                </a:solidFill>
                <a:effectLst/>
                <a:latin typeface="+mn-lt"/>
                <a:ea typeface="+mn-ea"/>
                <a:cs typeface="+mn-cs"/>
              </a:rPr>
              <a:t>Bli kjent med tjenesten</a:t>
            </a:r>
            <a:r>
              <a:rPr lang="nb-NO" sz="1200" kern="1200" dirty="0">
                <a:solidFill>
                  <a:schemeClr val="tx1"/>
                </a:solidFill>
                <a:effectLst/>
                <a:latin typeface="+mn-lt"/>
                <a:ea typeface="+mn-ea"/>
                <a:cs typeface="+mn-cs"/>
              </a:rPr>
              <a:t>: Modellen kan også brukes til å presentere tjenestens rolle og oppgaver. Bruk modellens områder til å forklare tjenestens ansvarsområder.</a:t>
            </a:r>
          </a:p>
          <a:p>
            <a:pPr lvl="0"/>
            <a:r>
              <a:rPr lang="nb-NO" sz="1200" b="1" kern="1200" dirty="0">
                <a:solidFill>
                  <a:schemeClr val="tx1"/>
                </a:solidFill>
                <a:effectLst/>
                <a:latin typeface="+mn-lt"/>
                <a:ea typeface="+mn-ea"/>
                <a:cs typeface="+mn-cs"/>
              </a:rPr>
              <a:t>Utforske ressurser og hjelpebehov: </a:t>
            </a:r>
            <a:r>
              <a:rPr lang="nb-NO" sz="1200" kern="1200" dirty="0">
                <a:solidFill>
                  <a:schemeClr val="tx1"/>
                </a:solidFill>
                <a:effectLst/>
                <a:latin typeface="+mn-lt"/>
                <a:ea typeface="+mn-ea"/>
                <a:cs typeface="+mn-cs"/>
              </a:rPr>
              <a:t>Bruk modellen til å utforske hva som kan hjelpe barnet. Hvilke ressurser finnes i barnets liv og hvordan kan eventuelt disse brukes for å møte noe av det som bekymrer? Hvem kan være med å dekke barnets hjelpebehov og hvordan kan dette gjøres?  </a:t>
            </a:r>
          </a:p>
          <a:p>
            <a:pPr lvl="0"/>
            <a:r>
              <a:rPr lang="nb-NO" sz="1200" b="1" kern="1200" dirty="0">
                <a:solidFill>
                  <a:schemeClr val="tx1"/>
                </a:solidFill>
                <a:effectLst/>
                <a:latin typeface="+mn-lt"/>
                <a:ea typeface="+mn-ea"/>
                <a:cs typeface="+mn-cs"/>
              </a:rPr>
              <a:t>Ta opp bekymringer</a:t>
            </a:r>
            <a:r>
              <a:rPr lang="nb-NO" sz="1200" kern="1200" dirty="0">
                <a:solidFill>
                  <a:schemeClr val="tx1"/>
                </a:solidFill>
                <a:effectLst/>
                <a:latin typeface="+mn-lt"/>
                <a:ea typeface="+mn-ea"/>
                <a:cs typeface="+mn-cs"/>
              </a:rPr>
              <a:t>: Bruk modellen til å strukturere informasjon og utforske hvordan vi sammen kan forstå barnets situasjon og behov. På hvilke områder finnes det bekymringer og hvordan kommer disse til utrykk? Er det noen utfordringer som bekymrer mer enn andre? Hva trenger vi å vite mer om eller få et tydeligere bilde av?</a:t>
            </a:r>
          </a:p>
          <a:p>
            <a:pPr lvl="0"/>
            <a:r>
              <a:rPr lang="nb-NO" sz="1200" b="1" kern="1200" dirty="0">
                <a:solidFill>
                  <a:schemeClr val="tx1"/>
                </a:solidFill>
                <a:effectLst/>
                <a:latin typeface="+mn-lt"/>
                <a:ea typeface="+mn-ea"/>
                <a:cs typeface="+mn-cs"/>
              </a:rPr>
              <a:t>Evaluere:</a:t>
            </a:r>
            <a:r>
              <a:rPr lang="nb-NO" sz="1200" kern="1200" dirty="0">
                <a:solidFill>
                  <a:schemeClr val="tx1"/>
                </a:solidFill>
                <a:effectLst/>
                <a:latin typeface="+mn-lt"/>
                <a:ea typeface="+mn-ea"/>
                <a:cs typeface="+mn-cs"/>
              </a:rPr>
              <a:t> Modellen kan brukes til å evaluere og følge opp tiltak. Bruk modellen til å regelmessig følge med på barnets situasjon og utvikling. Er barnets behov det samme, eller har det endret karakter eller styrke? Er det fortsatt riktig tiltak etter det som nå er barnets behov? Er det andre områder vi må tenke på?</a:t>
            </a:r>
          </a:p>
          <a:p>
            <a:endParaRPr lang="nb-NO" dirty="0"/>
          </a:p>
        </p:txBody>
      </p:sp>
      <p:sp>
        <p:nvSpPr>
          <p:cNvPr id="4" name="Plassholder for lysbildenummer 3"/>
          <p:cNvSpPr>
            <a:spLocks noGrp="1"/>
          </p:cNvSpPr>
          <p:nvPr>
            <p:ph type="sldNum" sz="quarter" idx="5"/>
          </p:nvPr>
        </p:nvSpPr>
        <p:spPr/>
        <p:txBody>
          <a:bodyPr/>
          <a:lstStyle/>
          <a:p>
            <a:fld id="{8F09FFCF-CCA8-184C-AA3B-C843BE0552D9}" type="slidenum">
              <a:rPr lang="nb-NO" smtClean="0"/>
              <a:t>3</a:t>
            </a:fld>
            <a:endParaRPr lang="nb-NO"/>
          </a:p>
        </p:txBody>
      </p:sp>
    </p:spTree>
    <p:extLst>
      <p:ext uri="{BB962C8B-B14F-4D97-AF65-F5344CB8AC3E}">
        <p14:creationId xmlns:p14="http://schemas.microsoft.com/office/powerpoint/2010/main" val="372654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Tips ved bruk av kunnskapsmodellen i samtaler</a:t>
            </a:r>
          </a:p>
          <a:p>
            <a:r>
              <a:rPr lang="nb-NO" sz="1200" b="1" kern="1200" dirty="0">
                <a:solidFill>
                  <a:schemeClr val="tx1"/>
                </a:solidFill>
                <a:effectLst/>
                <a:latin typeface="+mn-lt"/>
                <a:ea typeface="+mn-ea"/>
                <a:cs typeface="+mn-cs"/>
              </a:rPr>
              <a:t>1. Synliggjør modellen i samtalen</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Ha modellen synlig under samtalen, for eksempel i form av en utskrift på bordet. Dette gjør det lettere å peke på eller skrive inn informasjon på de ulike områdene i modellen, samt sikre at alle følger med på det samtalen handler om. </a:t>
            </a:r>
          </a:p>
          <a:p>
            <a:r>
              <a:rPr lang="nb-NO" sz="1200" b="1" kern="1200" dirty="0">
                <a:solidFill>
                  <a:schemeClr val="tx1"/>
                </a:solidFill>
                <a:effectLst/>
                <a:latin typeface="+mn-lt"/>
                <a:ea typeface="+mn-ea"/>
                <a:cs typeface="+mn-cs"/>
              </a:rPr>
              <a:t>2. Tilpass språk og begreper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Modellen kommer fra barnevernsfeltet, så det er viktig å tilpasse språket og begrepene til konteksten den brukes i og etter hvem du snakker med. For eksempel kan begreper som «risiko- og beskyttelsesforhold » erstattes med «styrker og utfordringer». Begrepet behov kan erstattes med «hva barnet trenger for å ha det bra», foreldrenes omsorg kan erstattes med «foreldrenes roller og oppgaver».  </a:t>
            </a:r>
          </a:p>
          <a:p>
            <a:r>
              <a:rPr lang="nb-NO" sz="1200" b="1" kern="1200" dirty="0">
                <a:solidFill>
                  <a:schemeClr val="tx1"/>
                </a:solidFill>
                <a:effectLst/>
                <a:latin typeface="+mn-lt"/>
                <a:ea typeface="+mn-ea"/>
                <a:cs typeface="+mn-cs"/>
              </a:rPr>
              <a:t>3. Velg relevante områder og underområder</a:t>
            </a:r>
            <a:endParaRPr lang="nb-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Vurder hvilke områder og underområder som skal gjennomgås. Det er ikke sikkert at alle områdene er aktuelle for akkurat dette barnet eller denne familien. Vær likevel oppmerksom på at det er viktig å få frem et helhetlig bilde av barnets situasjon. Start samtalen med en tom trekant , eller sett inn det temaene du vet noe om, og fyll inn områder og tema etterhvert i samtalen slik at det blir en personlig trekant</a:t>
            </a:r>
          </a:p>
          <a:p>
            <a:r>
              <a:rPr lang="nb-NO" sz="1200" b="1" kern="1200" dirty="0">
                <a:solidFill>
                  <a:schemeClr val="tx1"/>
                </a:solidFill>
                <a:effectLst/>
                <a:latin typeface="+mn-lt"/>
                <a:ea typeface="+mn-ea"/>
                <a:cs typeface="+mn-cs"/>
              </a:rPr>
              <a:t>4. Gjennomfør samtalen stegvis </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Vi oppfordrer til å bruke modellen stegvis. Første steg er få frem informasjon på de tre sidene. Når informasjonen brytes ned i mindre og mer håndterlige deler, er det lettere å se hva som skiller seg ut og hva man skal være spesielt opptatt av videre. Neste steg er utforske barnets helhetlige situasjon gjennom hvordan en kan se de ulike områdene i sammenheng med hverandre . Deretter utforskes hvilken hjelp og oppfølging barnet trenger.</a:t>
            </a:r>
          </a:p>
          <a:p>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5. Fokuser på styrker og løsninger</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Finn ut av hva som fungerer bra for barnet. Dette kan gi en mer balansert og helhetlig tilnærming. Det kan også skape en bedre og tryggere relasjon til barnet og familien. I tillegg kan barnets styrker og andre ressurser i barnets liv være viktig i et eventuelt hjelpearbeid. </a:t>
            </a:r>
          </a:p>
          <a:p>
            <a:r>
              <a:rPr lang="nb-NO" sz="1200" b="1" kern="1200" dirty="0">
                <a:solidFill>
                  <a:schemeClr val="tx1"/>
                </a:solidFill>
                <a:effectLst/>
                <a:latin typeface="+mn-lt"/>
                <a:ea typeface="+mn-ea"/>
                <a:cs typeface="+mn-cs"/>
              </a:rPr>
              <a:t>6. Ha barnets behov i sentrum</a:t>
            </a:r>
            <a:br>
              <a:rPr lang="nb-NO" sz="1200" b="1" kern="1200" dirty="0">
                <a:solidFill>
                  <a:schemeClr val="tx1"/>
                </a:solidFill>
                <a:effectLst/>
                <a:latin typeface="+mn-lt"/>
                <a:ea typeface="+mn-ea"/>
                <a:cs typeface="+mn-cs"/>
              </a:rPr>
            </a:br>
            <a:r>
              <a:rPr lang="nb-NO" sz="1200" kern="1200" dirty="0">
                <a:solidFill>
                  <a:schemeClr val="tx1"/>
                </a:solidFill>
                <a:effectLst/>
                <a:latin typeface="+mn-lt"/>
                <a:ea typeface="+mn-ea"/>
                <a:cs typeface="+mn-cs"/>
              </a:rPr>
              <a:t>Sørg for at barnets behov alltid er i sentrum av samtalen. Hva er det barnet trenger for å ha det bra? Også når samtalen handler om hvordan foreldrene eller miljøet rundt barnet er, bør fokuset være på hvilken betydning det har for barnet.</a:t>
            </a:r>
          </a:p>
          <a:p>
            <a:endParaRPr lang="nb-NO" dirty="0"/>
          </a:p>
        </p:txBody>
      </p:sp>
      <p:sp>
        <p:nvSpPr>
          <p:cNvPr id="4" name="Plassholder for lysbildenummer 3"/>
          <p:cNvSpPr>
            <a:spLocks noGrp="1"/>
          </p:cNvSpPr>
          <p:nvPr>
            <p:ph type="sldNum" sz="quarter" idx="5"/>
          </p:nvPr>
        </p:nvSpPr>
        <p:spPr/>
        <p:txBody>
          <a:bodyPr/>
          <a:lstStyle/>
          <a:p>
            <a:fld id="{8F09FFCF-CCA8-184C-AA3B-C843BE0552D9}" type="slidenum">
              <a:rPr lang="nb-NO" smtClean="0"/>
              <a:t>4</a:t>
            </a:fld>
            <a:endParaRPr lang="nb-NO"/>
          </a:p>
        </p:txBody>
      </p:sp>
    </p:spTree>
    <p:extLst>
      <p:ext uri="{BB962C8B-B14F-4D97-AF65-F5344CB8AC3E}">
        <p14:creationId xmlns:p14="http://schemas.microsoft.com/office/powerpoint/2010/main" val="1866433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i="1" kern="1200" dirty="0">
                <a:solidFill>
                  <a:schemeClr val="tx1"/>
                </a:solidFill>
                <a:effectLst/>
                <a:latin typeface="+mn-lt"/>
                <a:ea typeface="+mn-ea"/>
                <a:cs typeface="+mn-cs"/>
              </a:rPr>
              <a:t>Å komme i gang med å bruke modellen i samarbeid krever aktive handlinger. Hva skal til for at du skal komme i gang med å bruke kunnskapsmodellen i samarbeid med andre tjenester? Hva kan du gjøre? Hva må andre gjøre?</a:t>
            </a:r>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Bruk støttearket «Hjelp til forklaring av kunnskapsmodellen i bekymringssamtaler». Øv med en kollega på en bekymringssamtale med et barn eller foreldre der kunnskapsmodellen skal brukes.  Tenk gjerne på et barn eller en familie du jobber med for tiden. </a:t>
            </a:r>
          </a:p>
          <a:p>
            <a:r>
              <a:rPr lang="nb-NO" sz="1200" kern="1200" dirty="0">
                <a:solidFill>
                  <a:schemeClr val="tx1"/>
                </a:solidFill>
                <a:effectLst/>
                <a:latin typeface="+mn-lt"/>
                <a:ea typeface="+mn-ea"/>
                <a:cs typeface="+mn-cs"/>
              </a:rPr>
              <a:t>Den som presenterer: Legg merke til hva du syns du fikk til, og hva som var vanskelig å presentere, slik at du kan øve på dette siden . Den som får det presentert: Legg merke til hvordan det var å få modellen presentert. Hva var bra? Er det noe du tenker skulle vært annerledes? Del med hverandre.</a:t>
            </a:r>
          </a:p>
          <a:p>
            <a:r>
              <a:rPr lang="nb-NO" sz="1200" kern="1200" dirty="0">
                <a:solidFill>
                  <a:schemeClr val="tx1"/>
                </a:solidFill>
                <a:effectLst/>
                <a:latin typeface="+mn-lt"/>
                <a:ea typeface="+mn-ea"/>
                <a:cs typeface="+mn-cs"/>
              </a:rPr>
              <a:t> Øv sammen med en kollega på å gjennomføre en bekymringssamtale med barn eller foreldre, der kunnskapsmodellen tas i bruk.</a:t>
            </a:r>
          </a:p>
          <a:p>
            <a:r>
              <a:rPr lang="nb-NO" sz="1200" kern="1200" dirty="0">
                <a:solidFill>
                  <a:schemeClr val="tx1"/>
                </a:solidFill>
                <a:effectLst/>
                <a:latin typeface="+mn-lt"/>
                <a:ea typeface="+mn-ea"/>
                <a:cs typeface="+mn-cs"/>
              </a:rPr>
              <a:t> .. øve mer på dette</a:t>
            </a:r>
          </a:p>
          <a:p>
            <a:endParaRPr lang="nb-NO" dirty="0"/>
          </a:p>
        </p:txBody>
      </p:sp>
      <p:sp>
        <p:nvSpPr>
          <p:cNvPr id="4" name="Plassholder for lysbildenummer 3"/>
          <p:cNvSpPr>
            <a:spLocks noGrp="1"/>
          </p:cNvSpPr>
          <p:nvPr>
            <p:ph type="sldNum" sz="quarter" idx="5"/>
          </p:nvPr>
        </p:nvSpPr>
        <p:spPr/>
        <p:txBody>
          <a:bodyPr/>
          <a:lstStyle/>
          <a:p>
            <a:fld id="{8F09FFCF-CCA8-184C-AA3B-C843BE0552D9}" type="slidenum">
              <a:rPr lang="nb-NO" smtClean="0"/>
              <a:t>5</a:t>
            </a:fld>
            <a:endParaRPr lang="nb-NO"/>
          </a:p>
        </p:txBody>
      </p:sp>
    </p:spTree>
    <p:extLst>
      <p:ext uri="{BB962C8B-B14F-4D97-AF65-F5344CB8AC3E}">
        <p14:creationId xmlns:p14="http://schemas.microsoft.com/office/powerpoint/2010/main" val="693277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F1AE0F-B581-C3ED-E9DA-9FD54186CAE7}"/>
              </a:ext>
            </a:extLst>
          </p:cNvPr>
          <p:cNvSpPr>
            <a:spLocks noGrp="1"/>
          </p:cNvSpPr>
          <p:nvPr>
            <p:ph type="ctrTitle"/>
          </p:nvPr>
        </p:nvSpPr>
        <p:spPr>
          <a:xfrm>
            <a:off x="1524001" y="1122363"/>
            <a:ext cx="5396060" cy="2387600"/>
          </a:xfrm>
        </p:spPr>
        <p:txBody>
          <a:bodyPr anchor="b">
            <a:noAutofit/>
          </a:bodyPr>
          <a:lstStyle>
            <a:lvl1pPr algn="ctr">
              <a:defRPr sz="4400" b="1" i="0">
                <a:solidFill>
                  <a:srgbClr val="29084C"/>
                </a:solidFill>
                <a:latin typeface="Nunito Black" pitchFamily="2" charset="77"/>
              </a:defRPr>
            </a:lvl1pPr>
          </a:lstStyle>
          <a:p>
            <a:r>
              <a:rPr lang="nb-NO" dirty="0"/>
              <a:t>Klikk for å redigere tittelstil</a:t>
            </a:r>
          </a:p>
        </p:txBody>
      </p:sp>
      <p:sp>
        <p:nvSpPr>
          <p:cNvPr id="3" name="Undertittel 2">
            <a:extLst>
              <a:ext uri="{FF2B5EF4-FFF2-40B4-BE49-F238E27FC236}">
                <a16:creationId xmlns:a16="http://schemas.microsoft.com/office/drawing/2014/main" id="{B6734121-DB0A-06A3-EF8E-EC0C7FDEBFFA}"/>
              </a:ext>
            </a:extLst>
          </p:cNvPr>
          <p:cNvSpPr>
            <a:spLocks noGrp="1"/>
          </p:cNvSpPr>
          <p:nvPr>
            <p:ph type="subTitle" idx="1"/>
          </p:nvPr>
        </p:nvSpPr>
        <p:spPr>
          <a:xfrm>
            <a:off x="1523999" y="3602038"/>
            <a:ext cx="5396061" cy="1655762"/>
          </a:xfrm>
        </p:spPr>
        <p:txBody>
          <a:bodyPr>
            <a:normAutofit/>
          </a:bodyPr>
          <a:lstStyle>
            <a:lvl1pPr marL="0" indent="0" algn="ctr">
              <a:lnSpc>
                <a:spcPct val="150000"/>
              </a:lnSpc>
              <a:buNone/>
              <a:defRPr sz="2000" b="0" i="1">
                <a:solidFill>
                  <a:srgbClr val="29084C"/>
                </a:solidFill>
                <a:latin typeface="Inter" panose="020B0502030000000004" pitchFamily="34" charset="0"/>
                <a:ea typeface="Inter" panose="020B05020300000000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dirty="0"/>
              <a:t>Klikk for å redigere undertittelstil i malen</a:t>
            </a:r>
          </a:p>
        </p:txBody>
      </p:sp>
      <p:pic>
        <p:nvPicPr>
          <p:cNvPr id="6" name="Bilde 5">
            <a:extLst>
              <a:ext uri="{FF2B5EF4-FFF2-40B4-BE49-F238E27FC236}">
                <a16:creationId xmlns:a16="http://schemas.microsoft.com/office/drawing/2014/main" id="{36585E88-C501-F363-69D8-A99337155363}"/>
              </a:ext>
            </a:extLst>
          </p:cNvPr>
          <p:cNvPicPr>
            <a:picLocks noChangeAspect="1"/>
          </p:cNvPicPr>
          <p:nvPr userDrawn="1"/>
        </p:nvPicPr>
        <p:blipFill>
          <a:blip r:embed="rId2"/>
          <a:stretch>
            <a:fillRect/>
          </a:stretch>
        </p:blipFill>
        <p:spPr>
          <a:xfrm>
            <a:off x="6777183" y="816985"/>
            <a:ext cx="4918652" cy="4918652"/>
          </a:xfrm>
          <a:prstGeom prst="rect">
            <a:avLst/>
          </a:prstGeom>
        </p:spPr>
      </p:pic>
    </p:spTree>
    <p:extLst>
      <p:ext uri="{BB962C8B-B14F-4D97-AF65-F5344CB8AC3E}">
        <p14:creationId xmlns:p14="http://schemas.microsoft.com/office/powerpoint/2010/main" val="182494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5181600" cy="4351338"/>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365552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05429B-751D-3844-C9AB-3F201C568D93}"/>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pic>
        <p:nvPicPr>
          <p:cNvPr id="3" name="Bilde 2">
            <a:extLst>
              <a:ext uri="{FF2B5EF4-FFF2-40B4-BE49-F238E27FC236}">
                <a16:creationId xmlns:a16="http://schemas.microsoft.com/office/drawing/2014/main" id="{9C28B5E2-A63C-6D8F-5973-5CD7D3B98B8A}"/>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662059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617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A66294E-0E3A-1322-F249-C85199063546}"/>
              </a:ext>
            </a:extLst>
          </p:cNvPr>
          <p:cNvSpPr>
            <a:spLocks noGrp="1"/>
          </p:cNvSpPr>
          <p:nvPr>
            <p:ph idx="1"/>
          </p:nvPr>
        </p:nvSpPr>
        <p:spPr>
          <a:xfrm>
            <a:off x="5183188" y="2057400"/>
            <a:ext cx="6172200" cy="3803651"/>
          </a:xfrm>
        </p:spPr>
        <p:txBody>
          <a:bodyPr>
            <a:normAutofit/>
          </a:bodyPr>
          <a:lstStyle>
            <a:lvl1pPr>
              <a:defRPr sz="2000">
                <a:latin typeface="Inter" panose="020B0502030000000004" pitchFamily="34" charset="0"/>
                <a:ea typeface="Inter" panose="020B0502030000000004" pitchFamily="34" charset="0"/>
              </a:defRPr>
            </a:lvl1pPr>
            <a:lvl2pPr>
              <a:defRPr sz="1800">
                <a:latin typeface="Inter" panose="020B0502030000000004" pitchFamily="34" charset="0"/>
                <a:ea typeface="Inter" panose="020B0502030000000004" pitchFamily="34" charset="0"/>
              </a:defRPr>
            </a:lvl2pPr>
            <a:lvl3pPr>
              <a:defRPr sz="1600">
                <a:latin typeface="Inter" panose="020B0502030000000004" pitchFamily="34" charset="0"/>
                <a:ea typeface="Inter" panose="020B0502030000000004" pitchFamily="34" charset="0"/>
              </a:defRPr>
            </a:lvl3pPr>
            <a:lvl4pPr>
              <a:defRPr sz="1400">
                <a:latin typeface="Inter" panose="020B0502030000000004" pitchFamily="34" charset="0"/>
                <a:ea typeface="Inter" panose="020B0502030000000004" pitchFamily="34" charset="0"/>
              </a:defRPr>
            </a:lvl4pPr>
            <a:lvl5pPr>
              <a:defRPr sz="1400">
                <a:latin typeface="Inter" panose="020B0502030000000004" pitchFamily="34" charset="0"/>
                <a:ea typeface="Inter" panose="020B0502030000000004" pitchFamily="34" charset="0"/>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F3E513E-9931-3F68-41D4-2D6851230B28}"/>
              </a:ext>
            </a:extLst>
          </p:cNvPr>
          <p:cNvSpPr>
            <a:spLocks noGrp="1"/>
          </p:cNvSpPr>
          <p:nvPr>
            <p:ph type="body" sz="half" idx="2"/>
          </p:nvPr>
        </p:nvSpPr>
        <p:spPr>
          <a:xfrm>
            <a:off x="839788" y="2057400"/>
            <a:ext cx="3932237" cy="3811588"/>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pic>
        <p:nvPicPr>
          <p:cNvPr id="5" name="Bilde 4">
            <a:extLst>
              <a:ext uri="{FF2B5EF4-FFF2-40B4-BE49-F238E27FC236}">
                <a16:creationId xmlns:a16="http://schemas.microsoft.com/office/drawing/2014/main" id="{860F98CF-181A-2FFE-175B-9E3E72C41430}"/>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Tittel 8">
            <a:extLst>
              <a:ext uri="{FF2B5EF4-FFF2-40B4-BE49-F238E27FC236}">
                <a16:creationId xmlns:a16="http://schemas.microsoft.com/office/drawing/2014/main" id="{DD0831B7-C8A3-FAB7-E6ED-39C828DB9F90}"/>
              </a:ext>
            </a:extLst>
          </p:cNvPr>
          <p:cNvSpPr>
            <a:spLocks noGrp="1"/>
          </p:cNvSpPr>
          <p:nvPr>
            <p:ph type="title"/>
          </p:nvPr>
        </p:nvSpPr>
        <p:spPr/>
        <p:txBody>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dirty="0"/>
              <a:t>Klikk for å redigere tittelstil</a:t>
            </a:r>
          </a:p>
        </p:txBody>
      </p:sp>
    </p:spTree>
    <p:extLst>
      <p:ext uri="{BB962C8B-B14F-4D97-AF65-F5344CB8AC3E}">
        <p14:creationId xmlns:p14="http://schemas.microsoft.com/office/powerpoint/2010/main" val="2098701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76B372-F436-6B07-EFA9-45D4F2D9BCF7}"/>
              </a:ext>
            </a:extLst>
          </p:cNvPr>
          <p:cNvSpPr>
            <a:spLocks noGrp="1"/>
          </p:cNvSpPr>
          <p:nvPr>
            <p:ph type="title"/>
          </p:nvPr>
        </p:nvSpPr>
        <p:spPr>
          <a:xfrm>
            <a:off x="839788" y="457200"/>
            <a:ext cx="3932237" cy="1600200"/>
          </a:xfrm>
        </p:spPr>
        <p:txBody>
          <a:bodyPr anchor="b">
            <a:normAutofit/>
          </a:bodyPr>
          <a:lstStyle>
            <a:lvl1pPr>
              <a:defRPr sz="3200" b="1" i="0">
                <a:latin typeface="Inter Extra Bold" panose="020B0502030000000004" pitchFamily="34" charset="0"/>
                <a:ea typeface="Inter Extra Bold" panose="020B0502030000000004" pitchFamily="34" charset="0"/>
              </a:defRPr>
            </a:lvl1pPr>
          </a:lstStyle>
          <a:p>
            <a:r>
              <a:rPr lang="nb-NO" dirty="0"/>
              <a:t>Klikk for å redigere tittelstil</a:t>
            </a:r>
          </a:p>
        </p:txBody>
      </p:sp>
      <p:sp>
        <p:nvSpPr>
          <p:cNvPr id="4" name="Plassholder for tekst 3">
            <a:extLst>
              <a:ext uri="{FF2B5EF4-FFF2-40B4-BE49-F238E27FC236}">
                <a16:creationId xmlns:a16="http://schemas.microsoft.com/office/drawing/2014/main" id="{E5A04C13-3BFF-0895-2127-3260F3978192}"/>
              </a:ext>
            </a:extLst>
          </p:cNvPr>
          <p:cNvSpPr>
            <a:spLocks noGrp="1"/>
          </p:cNvSpPr>
          <p:nvPr>
            <p:ph type="body" sz="half" idx="2"/>
          </p:nvPr>
        </p:nvSpPr>
        <p:spPr>
          <a:xfrm>
            <a:off x="839788" y="2057400"/>
            <a:ext cx="3932237" cy="3811588"/>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pic>
        <p:nvPicPr>
          <p:cNvPr id="5" name="Bilde 4">
            <a:extLst>
              <a:ext uri="{FF2B5EF4-FFF2-40B4-BE49-F238E27FC236}">
                <a16:creationId xmlns:a16="http://schemas.microsoft.com/office/drawing/2014/main" id="{1433EA1C-289F-5865-8A92-0044E4BA1F76}"/>
              </a:ext>
            </a:extLst>
          </p:cNvPr>
          <p:cNvPicPr>
            <a:picLocks noChangeAspect="1"/>
          </p:cNvPicPr>
          <p:nvPr userDrawn="1"/>
        </p:nvPicPr>
        <p:blipFill>
          <a:blip r:embed="rId2"/>
          <a:stretch>
            <a:fillRect/>
          </a:stretch>
        </p:blipFill>
        <p:spPr>
          <a:xfrm>
            <a:off x="10637842" y="6363879"/>
            <a:ext cx="1149351" cy="262708"/>
          </a:xfrm>
          <a:prstGeom prst="rect">
            <a:avLst/>
          </a:prstGeom>
        </p:spPr>
      </p:pic>
      <p:sp>
        <p:nvSpPr>
          <p:cNvPr id="6" name="Plassholder for bilde 6">
            <a:extLst>
              <a:ext uri="{FF2B5EF4-FFF2-40B4-BE49-F238E27FC236}">
                <a16:creationId xmlns:a16="http://schemas.microsoft.com/office/drawing/2014/main" id="{F02D9A3A-2B25-ABF3-ED42-A899BB0CDEBC}"/>
              </a:ext>
            </a:extLst>
          </p:cNvPr>
          <p:cNvSpPr>
            <a:spLocks noGrp="1"/>
          </p:cNvSpPr>
          <p:nvPr>
            <p:ph type="pic" sz="quarter" idx="10"/>
          </p:nvPr>
        </p:nvSpPr>
        <p:spPr>
          <a:xfrm>
            <a:off x="4901938" y="537328"/>
            <a:ext cx="6450274" cy="5331660"/>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2681168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ilde med tekst">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F02D9A3A-2B25-ABF3-ED42-A899BB0CDEBC}"/>
              </a:ext>
            </a:extLst>
          </p:cNvPr>
          <p:cNvSpPr>
            <a:spLocks noGrp="1"/>
          </p:cNvSpPr>
          <p:nvPr>
            <p:ph type="pic" sz="quarter" idx="10"/>
          </p:nvPr>
        </p:nvSpPr>
        <p:spPr>
          <a:xfrm>
            <a:off x="6874328" y="0"/>
            <a:ext cx="5317671" cy="7086600"/>
          </a:xfrm>
          <a:prstGeom prst="rect">
            <a:avLst/>
          </a:prstGeom>
        </p:spPr>
        <p:txBody>
          <a:bodyPr/>
          <a:lstStyle/>
          <a:p>
            <a:endParaRPr lang="nb-NO"/>
          </a:p>
        </p:txBody>
      </p:sp>
      <p:sp>
        <p:nvSpPr>
          <p:cNvPr id="2" name="Tittel 1">
            <a:extLst>
              <a:ext uri="{FF2B5EF4-FFF2-40B4-BE49-F238E27FC236}">
                <a16:creationId xmlns:a16="http://schemas.microsoft.com/office/drawing/2014/main" id="{9576B372-F436-6B07-EFA9-45D4F2D9BCF7}"/>
              </a:ext>
            </a:extLst>
          </p:cNvPr>
          <p:cNvSpPr>
            <a:spLocks noGrp="1"/>
          </p:cNvSpPr>
          <p:nvPr>
            <p:ph type="title"/>
          </p:nvPr>
        </p:nvSpPr>
        <p:spPr>
          <a:xfrm>
            <a:off x="839788" y="457200"/>
            <a:ext cx="5256212" cy="1600200"/>
          </a:xfrm>
        </p:spPr>
        <p:txBody>
          <a:bodyPr anchor="b">
            <a:normAutofit/>
          </a:bodyPr>
          <a:lstStyle>
            <a:lvl1pPr>
              <a:defRPr sz="3600" b="1" i="0">
                <a:latin typeface="Inter Extra Bold" panose="020B0502030000000004" pitchFamily="34" charset="0"/>
                <a:ea typeface="Inter Extra Bold" panose="020B0502030000000004" pitchFamily="34" charset="0"/>
              </a:defRPr>
            </a:lvl1pPr>
          </a:lstStyle>
          <a:p>
            <a:r>
              <a:rPr lang="nb-NO" dirty="0"/>
              <a:t>Klikk for å redigere tittelstil</a:t>
            </a:r>
          </a:p>
        </p:txBody>
      </p:sp>
      <p:sp>
        <p:nvSpPr>
          <p:cNvPr id="4" name="Plassholder for tekst 3">
            <a:extLst>
              <a:ext uri="{FF2B5EF4-FFF2-40B4-BE49-F238E27FC236}">
                <a16:creationId xmlns:a16="http://schemas.microsoft.com/office/drawing/2014/main" id="{E5A04C13-3BFF-0895-2127-3260F3978192}"/>
              </a:ext>
            </a:extLst>
          </p:cNvPr>
          <p:cNvSpPr>
            <a:spLocks noGrp="1"/>
          </p:cNvSpPr>
          <p:nvPr>
            <p:ph type="body" sz="half" idx="2"/>
          </p:nvPr>
        </p:nvSpPr>
        <p:spPr>
          <a:xfrm>
            <a:off x="839788" y="2334986"/>
            <a:ext cx="5256212" cy="3534002"/>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spTree>
    <p:extLst>
      <p:ext uri="{BB962C8B-B14F-4D97-AF65-F5344CB8AC3E}">
        <p14:creationId xmlns:p14="http://schemas.microsoft.com/office/powerpoint/2010/main" val="1231517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F1AE0F-B581-C3ED-E9DA-9FD54186CAE7}"/>
              </a:ext>
            </a:extLst>
          </p:cNvPr>
          <p:cNvSpPr>
            <a:spLocks noGrp="1"/>
          </p:cNvSpPr>
          <p:nvPr>
            <p:ph type="ctrTitle"/>
          </p:nvPr>
        </p:nvSpPr>
        <p:spPr>
          <a:xfrm>
            <a:off x="1524001" y="1122363"/>
            <a:ext cx="5396060" cy="2387600"/>
          </a:xfrm>
        </p:spPr>
        <p:txBody>
          <a:bodyPr anchor="b">
            <a:noAutofit/>
          </a:bodyPr>
          <a:lstStyle>
            <a:lvl1pPr algn="ctr">
              <a:defRPr sz="4400" b="1" i="0">
                <a:solidFill>
                  <a:srgbClr val="29084C"/>
                </a:solidFill>
                <a:latin typeface="Nunito Black" pitchFamily="2" charset="77"/>
              </a:defRPr>
            </a:lvl1pPr>
          </a:lstStyle>
          <a:p>
            <a:r>
              <a:rPr lang="nb-NO" dirty="0"/>
              <a:t>Klikk for å redigere tittelstil</a:t>
            </a:r>
          </a:p>
        </p:txBody>
      </p:sp>
      <p:sp>
        <p:nvSpPr>
          <p:cNvPr id="3" name="Undertittel 2">
            <a:extLst>
              <a:ext uri="{FF2B5EF4-FFF2-40B4-BE49-F238E27FC236}">
                <a16:creationId xmlns:a16="http://schemas.microsoft.com/office/drawing/2014/main" id="{B6734121-DB0A-06A3-EF8E-EC0C7FDEBFFA}"/>
              </a:ext>
            </a:extLst>
          </p:cNvPr>
          <p:cNvSpPr>
            <a:spLocks noGrp="1"/>
          </p:cNvSpPr>
          <p:nvPr>
            <p:ph type="subTitle" idx="1"/>
          </p:nvPr>
        </p:nvSpPr>
        <p:spPr>
          <a:xfrm>
            <a:off x="1523999" y="3602038"/>
            <a:ext cx="5396061" cy="1655762"/>
          </a:xfrm>
        </p:spPr>
        <p:txBody>
          <a:bodyPr>
            <a:normAutofit/>
          </a:bodyPr>
          <a:lstStyle>
            <a:lvl1pPr marL="0" indent="0" algn="ctr">
              <a:lnSpc>
                <a:spcPct val="150000"/>
              </a:lnSpc>
              <a:buNone/>
              <a:defRPr sz="2000" b="0" i="1">
                <a:solidFill>
                  <a:srgbClr val="29084C"/>
                </a:solidFill>
                <a:latin typeface="Inter" panose="020B0502030000000004" pitchFamily="34" charset="0"/>
                <a:ea typeface="Inter" panose="020B05020300000000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dirty="0"/>
              <a:t>Klikk for å redigere undertittelstil i malen</a:t>
            </a:r>
          </a:p>
        </p:txBody>
      </p:sp>
      <p:pic>
        <p:nvPicPr>
          <p:cNvPr id="6" name="Bilde 5">
            <a:extLst>
              <a:ext uri="{FF2B5EF4-FFF2-40B4-BE49-F238E27FC236}">
                <a16:creationId xmlns:a16="http://schemas.microsoft.com/office/drawing/2014/main" id="{36585E88-C501-F363-69D8-A99337155363}"/>
              </a:ext>
            </a:extLst>
          </p:cNvPr>
          <p:cNvPicPr>
            <a:picLocks noChangeAspect="1"/>
          </p:cNvPicPr>
          <p:nvPr userDrawn="1"/>
        </p:nvPicPr>
        <p:blipFill>
          <a:blip r:embed="rId2"/>
          <a:stretch>
            <a:fillRect/>
          </a:stretch>
        </p:blipFill>
        <p:spPr>
          <a:xfrm>
            <a:off x="6777183" y="816985"/>
            <a:ext cx="4918652" cy="4918652"/>
          </a:xfrm>
          <a:prstGeom prst="rect">
            <a:avLst/>
          </a:prstGeom>
        </p:spPr>
      </p:pic>
    </p:spTree>
    <p:extLst>
      <p:ext uri="{BB962C8B-B14F-4D97-AF65-F5344CB8AC3E}">
        <p14:creationId xmlns:p14="http://schemas.microsoft.com/office/powerpoint/2010/main" val="644575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A35A09-EF8D-610C-BF8A-4E74E95DAEDC}"/>
              </a:ext>
            </a:extLst>
          </p:cNvPr>
          <p:cNvSpPr>
            <a:spLocks noGrp="1"/>
          </p:cNvSpPr>
          <p:nvPr>
            <p:ph type="title"/>
          </p:nvPr>
        </p:nvSpPr>
        <p:spPr>
          <a:xfrm>
            <a:off x="831849" y="1709738"/>
            <a:ext cx="10515600" cy="2852737"/>
          </a:xfrm>
        </p:spPr>
        <p:txBody>
          <a:bodyPr anchor="b">
            <a:normAutofit/>
          </a:bodyPr>
          <a:lstStyle>
            <a:lvl1pPr>
              <a:defRPr sz="4800" b="1" i="0">
                <a:solidFill>
                  <a:srgbClr val="340E4B"/>
                </a:solidFill>
                <a:latin typeface="Nunito" pitchFamily="2" charset="77"/>
                <a:ea typeface="Inter" panose="020B0502030000000004" pitchFamily="34" charset="0"/>
              </a:defRPr>
            </a:lvl1pPr>
          </a:lstStyle>
          <a:p>
            <a:r>
              <a:rPr lang="nb-NO" dirty="0"/>
              <a:t>Klikk for å redigere tittelstil</a:t>
            </a:r>
          </a:p>
        </p:txBody>
      </p:sp>
      <p:sp>
        <p:nvSpPr>
          <p:cNvPr id="3" name="Plassholder for tekst 2">
            <a:extLst>
              <a:ext uri="{FF2B5EF4-FFF2-40B4-BE49-F238E27FC236}">
                <a16:creationId xmlns:a16="http://schemas.microsoft.com/office/drawing/2014/main" id="{DDA6B2B1-02E3-F437-5AC7-8B6DD10760A7}"/>
              </a:ext>
            </a:extLst>
          </p:cNvPr>
          <p:cNvSpPr>
            <a:spLocks noGrp="1"/>
          </p:cNvSpPr>
          <p:nvPr>
            <p:ph type="body" idx="1"/>
          </p:nvPr>
        </p:nvSpPr>
        <p:spPr>
          <a:xfrm>
            <a:off x="831849" y="4589465"/>
            <a:ext cx="10515600" cy="1500187"/>
          </a:xfrm>
        </p:spPr>
        <p:txBody>
          <a:bodyPr>
            <a:normAutofit/>
          </a:bodyPr>
          <a:lstStyle>
            <a:lvl1pPr marL="0" indent="0">
              <a:lnSpc>
                <a:spcPct val="150000"/>
              </a:lnSpc>
              <a:buNone/>
              <a:defRPr sz="1800" b="0" i="1">
                <a:solidFill>
                  <a:schemeClr val="tx1"/>
                </a:solidFill>
                <a:latin typeface="Inter" panose="020B0502030000000004" pitchFamily="34" charset="0"/>
                <a:ea typeface="Inter" panose="020B0502030000000004" pitchFamily="34" charset="0"/>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nb-NO" dirty="0"/>
              <a:t>Klikk for å redigere tekststiler i malen</a:t>
            </a:r>
          </a:p>
        </p:txBody>
      </p:sp>
      <p:pic>
        <p:nvPicPr>
          <p:cNvPr id="4" name="Bilde 3">
            <a:extLst>
              <a:ext uri="{FF2B5EF4-FFF2-40B4-BE49-F238E27FC236}">
                <a16:creationId xmlns:a16="http://schemas.microsoft.com/office/drawing/2014/main" id="{8C324F4B-DE81-D254-8838-2E2E87268B71}"/>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3382556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9111C2-F459-14B1-2FAE-2C83530C0A58}"/>
              </a:ext>
            </a:extLst>
          </p:cNvPr>
          <p:cNvSpPr>
            <a:spLocks noGrp="1"/>
          </p:cNvSpPr>
          <p:nvPr>
            <p:ph type="title"/>
          </p:nvPr>
        </p:nvSpPr>
        <p:spPr/>
        <p:txBody>
          <a:bodyPr>
            <a:normAutofit/>
          </a:bodyPr>
          <a:lstStyle>
            <a:lvl1pPr>
              <a:defRPr sz="4000" b="1" i="0">
                <a:solidFill>
                  <a:srgbClr val="350F4A"/>
                </a:solidFill>
                <a:latin typeface="Inter" panose="020B0502030000000004" pitchFamily="34" charset="0"/>
                <a:ea typeface="Inter" panose="020B0502030000000004" pitchFamily="34" charset="0"/>
              </a:defRPr>
            </a:lvl1pPr>
          </a:lstStyle>
          <a:p>
            <a:r>
              <a:rPr lang="nb-NO"/>
              <a:t>Klikk for å redigere tittelstil</a:t>
            </a:r>
          </a:p>
        </p:txBody>
      </p:sp>
      <p:sp>
        <p:nvSpPr>
          <p:cNvPr id="3" name="Plassholder for innhold 2">
            <a:extLst>
              <a:ext uri="{FF2B5EF4-FFF2-40B4-BE49-F238E27FC236}">
                <a16:creationId xmlns:a16="http://schemas.microsoft.com/office/drawing/2014/main" id="{F47AB400-D5D6-4BFB-E47E-B622E28F5DE5}"/>
              </a:ext>
            </a:extLst>
          </p:cNvPr>
          <p:cNvSpPr>
            <a:spLocks noGrp="1"/>
          </p:cNvSpPr>
          <p:nvPr>
            <p:ph idx="1"/>
          </p:nvPr>
        </p:nvSpPr>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ABD2B1B3-BF17-58E6-ED8D-D93D771B18B8}"/>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1841590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tekstboks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273F511-91ED-F166-ED10-BB638299DB49}"/>
              </a:ext>
            </a:extLst>
          </p:cNvPr>
          <p:cNvSpPr>
            <a:spLocks noGrp="1"/>
          </p:cNvSpPr>
          <p:nvPr>
            <p:ph sz="half" idx="2"/>
          </p:nvPr>
        </p:nvSpPr>
        <p:spPr>
          <a:xfrm>
            <a:off x="6172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315823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A35A09-EF8D-610C-BF8A-4E74E95DAEDC}"/>
              </a:ext>
            </a:extLst>
          </p:cNvPr>
          <p:cNvSpPr>
            <a:spLocks noGrp="1"/>
          </p:cNvSpPr>
          <p:nvPr>
            <p:ph type="title"/>
          </p:nvPr>
        </p:nvSpPr>
        <p:spPr>
          <a:xfrm>
            <a:off x="831849" y="1709738"/>
            <a:ext cx="10515600" cy="2852737"/>
          </a:xfrm>
        </p:spPr>
        <p:txBody>
          <a:bodyPr anchor="b">
            <a:normAutofit/>
          </a:bodyPr>
          <a:lstStyle>
            <a:lvl1pPr>
              <a:defRPr sz="4800" b="1" i="0">
                <a:solidFill>
                  <a:srgbClr val="340E4B"/>
                </a:solidFill>
                <a:latin typeface="Nunito" pitchFamily="2" charset="77"/>
                <a:ea typeface="Inter" panose="020B0502030000000004" pitchFamily="34" charset="0"/>
              </a:defRPr>
            </a:lvl1pPr>
          </a:lstStyle>
          <a:p>
            <a:r>
              <a:rPr lang="nb-NO" dirty="0"/>
              <a:t>Klikk for å redigere tittelstil</a:t>
            </a:r>
          </a:p>
        </p:txBody>
      </p:sp>
      <p:sp>
        <p:nvSpPr>
          <p:cNvPr id="3" name="Plassholder for tekst 2">
            <a:extLst>
              <a:ext uri="{FF2B5EF4-FFF2-40B4-BE49-F238E27FC236}">
                <a16:creationId xmlns:a16="http://schemas.microsoft.com/office/drawing/2014/main" id="{DDA6B2B1-02E3-F437-5AC7-8B6DD10760A7}"/>
              </a:ext>
            </a:extLst>
          </p:cNvPr>
          <p:cNvSpPr>
            <a:spLocks noGrp="1"/>
          </p:cNvSpPr>
          <p:nvPr>
            <p:ph type="body" idx="1"/>
          </p:nvPr>
        </p:nvSpPr>
        <p:spPr>
          <a:xfrm>
            <a:off x="831849" y="4589465"/>
            <a:ext cx="10515600" cy="1500187"/>
          </a:xfrm>
        </p:spPr>
        <p:txBody>
          <a:bodyPr>
            <a:normAutofit/>
          </a:bodyPr>
          <a:lstStyle>
            <a:lvl1pPr marL="0" indent="0">
              <a:lnSpc>
                <a:spcPct val="150000"/>
              </a:lnSpc>
              <a:buNone/>
              <a:defRPr sz="1800" b="0" i="1">
                <a:solidFill>
                  <a:schemeClr val="tx1"/>
                </a:solidFill>
                <a:latin typeface="Inter" panose="020B0502030000000004" pitchFamily="34" charset="0"/>
                <a:ea typeface="Inter" panose="020B0502030000000004" pitchFamily="34" charset="0"/>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nb-NO" dirty="0"/>
              <a:t>Klikk for å redigere tekststiler i malen</a:t>
            </a:r>
          </a:p>
        </p:txBody>
      </p:sp>
      <p:pic>
        <p:nvPicPr>
          <p:cNvPr id="4" name="Bilde 3">
            <a:extLst>
              <a:ext uri="{FF2B5EF4-FFF2-40B4-BE49-F238E27FC236}">
                <a16:creationId xmlns:a16="http://schemas.microsoft.com/office/drawing/2014/main" id="{8C324F4B-DE81-D254-8838-2E2E87268B71}"/>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689835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66E08578-599C-83ED-5C20-6C6BF5C6244F}"/>
              </a:ext>
            </a:extLst>
          </p:cNvPr>
          <p:cNvSpPr/>
          <p:nvPr userDrawn="1"/>
        </p:nvSpPr>
        <p:spPr>
          <a:xfrm>
            <a:off x="6513920" y="2017338"/>
            <a:ext cx="4623182" cy="3887882"/>
          </a:xfrm>
          <a:prstGeom prst="roundRect">
            <a:avLst>
              <a:gd name="adj" fmla="val 2361"/>
            </a:avLst>
          </a:prstGeom>
          <a:solidFill>
            <a:srgbClr val="340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740386" y="1823038"/>
            <a:ext cx="4615817" cy="3874417"/>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603826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ilde høy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096000" y="1823038"/>
            <a:ext cx="5260203" cy="4351338"/>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4005763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lde høyre">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66E08578-599C-83ED-5C20-6C6BF5C6244F}"/>
              </a:ext>
            </a:extLst>
          </p:cNvPr>
          <p:cNvSpPr/>
          <p:nvPr userDrawn="1"/>
        </p:nvSpPr>
        <p:spPr>
          <a:xfrm>
            <a:off x="6513920" y="2017338"/>
            <a:ext cx="4623182" cy="3887882"/>
          </a:xfrm>
          <a:prstGeom prst="roundRect">
            <a:avLst>
              <a:gd name="adj" fmla="val 2361"/>
            </a:avLst>
          </a:prstGeom>
          <a:solidFill>
            <a:srgbClr val="CDB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740386" y="1823038"/>
            <a:ext cx="4615817" cy="3874417"/>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1165014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Avrundet rektangel 8">
            <a:extLst>
              <a:ext uri="{FF2B5EF4-FFF2-40B4-BE49-F238E27FC236}">
                <a16:creationId xmlns:a16="http://schemas.microsoft.com/office/drawing/2014/main" id="{9EA00FA2-484D-12ED-C2BA-76DC55113C2D}"/>
              </a:ext>
            </a:extLst>
          </p:cNvPr>
          <p:cNvSpPr/>
          <p:nvPr userDrawn="1"/>
        </p:nvSpPr>
        <p:spPr>
          <a:xfrm>
            <a:off x="1045363" y="2017338"/>
            <a:ext cx="4623182" cy="3887882"/>
          </a:xfrm>
          <a:prstGeom prst="roundRect">
            <a:avLst>
              <a:gd name="adj" fmla="val 2361"/>
            </a:avLst>
          </a:prstGeom>
          <a:solidFill>
            <a:srgbClr val="340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4615817" cy="3874417"/>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1217509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Avrundet rektangel 8">
            <a:extLst>
              <a:ext uri="{FF2B5EF4-FFF2-40B4-BE49-F238E27FC236}">
                <a16:creationId xmlns:a16="http://schemas.microsoft.com/office/drawing/2014/main" id="{9EA00FA2-484D-12ED-C2BA-76DC55113C2D}"/>
              </a:ext>
            </a:extLst>
          </p:cNvPr>
          <p:cNvSpPr/>
          <p:nvPr userDrawn="1"/>
        </p:nvSpPr>
        <p:spPr>
          <a:xfrm>
            <a:off x="1045363" y="2017338"/>
            <a:ext cx="4623182" cy="3887882"/>
          </a:xfrm>
          <a:prstGeom prst="roundRect">
            <a:avLst>
              <a:gd name="adj" fmla="val 2361"/>
            </a:avLst>
          </a:prstGeom>
          <a:solidFill>
            <a:srgbClr val="CDB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4615817" cy="3874417"/>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1981368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5181600" cy="4351338"/>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1323601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05429B-751D-3844-C9AB-3F201C568D93}"/>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pic>
        <p:nvPicPr>
          <p:cNvPr id="3" name="Bilde 2">
            <a:extLst>
              <a:ext uri="{FF2B5EF4-FFF2-40B4-BE49-F238E27FC236}">
                <a16:creationId xmlns:a16="http://schemas.microsoft.com/office/drawing/2014/main" id="{9C28B5E2-A63C-6D8F-5973-5CD7D3B98B8A}"/>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3796452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988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nnhold med teks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A66294E-0E3A-1322-F249-C85199063546}"/>
              </a:ext>
            </a:extLst>
          </p:cNvPr>
          <p:cNvSpPr>
            <a:spLocks noGrp="1"/>
          </p:cNvSpPr>
          <p:nvPr>
            <p:ph idx="1"/>
          </p:nvPr>
        </p:nvSpPr>
        <p:spPr>
          <a:xfrm>
            <a:off x="5183188" y="2057400"/>
            <a:ext cx="6172200" cy="3803651"/>
          </a:xfrm>
        </p:spPr>
        <p:txBody>
          <a:bodyPr>
            <a:normAutofit/>
          </a:bodyPr>
          <a:lstStyle>
            <a:lvl1pPr>
              <a:defRPr sz="2000">
                <a:latin typeface="Inter" panose="020B0502030000000004" pitchFamily="34" charset="0"/>
                <a:ea typeface="Inter" panose="020B0502030000000004" pitchFamily="34" charset="0"/>
              </a:defRPr>
            </a:lvl1pPr>
            <a:lvl2pPr>
              <a:defRPr sz="1800">
                <a:latin typeface="Inter" panose="020B0502030000000004" pitchFamily="34" charset="0"/>
                <a:ea typeface="Inter" panose="020B0502030000000004" pitchFamily="34" charset="0"/>
              </a:defRPr>
            </a:lvl2pPr>
            <a:lvl3pPr>
              <a:defRPr sz="1600">
                <a:latin typeface="Inter" panose="020B0502030000000004" pitchFamily="34" charset="0"/>
                <a:ea typeface="Inter" panose="020B0502030000000004" pitchFamily="34" charset="0"/>
              </a:defRPr>
            </a:lvl3pPr>
            <a:lvl4pPr>
              <a:defRPr sz="1400">
                <a:latin typeface="Inter" panose="020B0502030000000004" pitchFamily="34" charset="0"/>
                <a:ea typeface="Inter" panose="020B0502030000000004" pitchFamily="34" charset="0"/>
              </a:defRPr>
            </a:lvl4pPr>
            <a:lvl5pPr>
              <a:defRPr sz="1400">
                <a:latin typeface="Inter" panose="020B0502030000000004" pitchFamily="34" charset="0"/>
                <a:ea typeface="Inter" panose="020B0502030000000004" pitchFamily="34" charset="0"/>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F3E513E-9931-3F68-41D4-2D6851230B28}"/>
              </a:ext>
            </a:extLst>
          </p:cNvPr>
          <p:cNvSpPr>
            <a:spLocks noGrp="1"/>
          </p:cNvSpPr>
          <p:nvPr>
            <p:ph type="body" sz="half" idx="2"/>
          </p:nvPr>
        </p:nvSpPr>
        <p:spPr>
          <a:xfrm>
            <a:off x="839788" y="2057400"/>
            <a:ext cx="3932237" cy="3811588"/>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pic>
        <p:nvPicPr>
          <p:cNvPr id="5" name="Bilde 4">
            <a:extLst>
              <a:ext uri="{FF2B5EF4-FFF2-40B4-BE49-F238E27FC236}">
                <a16:creationId xmlns:a16="http://schemas.microsoft.com/office/drawing/2014/main" id="{860F98CF-181A-2FFE-175B-9E3E72C41430}"/>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Tittel 8">
            <a:extLst>
              <a:ext uri="{FF2B5EF4-FFF2-40B4-BE49-F238E27FC236}">
                <a16:creationId xmlns:a16="http://schemas.microsoft.com/office/drawing/2014/main" id="{DD0831B7-C8A3-FAB7-E6ED-39C828DB9F90}"/>
              </a:ext>
            </a:extLst>
          </p:cNvPr>
          <p:cNvSpPr>
            <a:spLocks noGrp="1"/>
          </p:cNvSpPr>
          <p:nvPr>
            <p:ph type="title"/>
          </p:nvPr>
        </p:nvSpPr>
        <p:spPr/>
        <p:txBody>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dirty="0"/>
              <a:t>Klikk for å redigere tittelstil</a:t>
            </a:r>
          </a:p>
        </p:txBody>
      </p:sp>
    </p:spTree>
    <p:extLst>
      <p:ext uri="{BB962C8B-B14F-4D97-AF65-F5344CB8AC3E}">
        <p14:creationId xmlns:p14="http://schemas.microsoft.com/office/powerpoint/2010/main" val="1817814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76B372-F436-6B07-EFA9-45D4F2D9BCF7}"/>
              </a:ext>
            </a:extLst>
          </p:cNvPr>
          <p:cNvSpPr>
            <a:spLocks noGrp="1"/>
          </p:cNvSpPr>
          <p:nvPr>
            <p:ph type="title"/>
          </p:nvPr>
        </p:nvSpPr>
        <p:spPr>
          <a:xfrm>
            <a:off x="839788" y="457200"/>
            <a:ext cx="3932237" cy="1600200"/>
          </a:xfrm>
        </p:spPr>
        <p:txBody>
          <a:bodyPr anchor="b">
            <a:normAutofit/>
          </a:bodyPr>
          <a:lstStyle>
            <a:lvl1pPr>
              <a:defRPr sz="3200" b="1" i="0">
                <a:latin typeface="Inter Extra Bold" panose="020B0502030000000004" pitchFamily="34" charset="0"/>
                <a:ea typeface="Inter Extra Bold" panose="020B0502030000000004" pitchFamily="34" charset="0"/>
              </a:defRPr>
            </a:lvl1pPr>
          </a:lstStyle>
          <a:p>
            <a:r>
              <a:rPr lang="nb-NO" dirty="0"/>
              <a:t>Klikk for å redigere tittelstil</a:t>
            </a:r>
          </a:p>
        </p:txBody>
      </p:sp>
      <p:sp>
        <p:nvSpPr>
          <p:cNvPr id="4" name="Plassholder for tekst 3">
            <a:extLst>
              <a:ext uri="{FF2B5EF4-FFF2-40B4-BE49-F238E27FC236}">
                <a16:creationId xmlns:a16="http://schemas.microsoft.com/office/drawing/2014/main" id="{E5A04C13-3BFF-0895-2127-3260F3978192}"/>
              </a:ext>
            </a:extLst>
          </p:cNvPr>
          <p:cNvSpPr>
            <a:spLocks noGrp="1"/>
          </p:cNvSpPr>
          <p:nvPr>
            <p:ph type="body" sz="half" idx="2"/>
          </p:nvPr>
        </p:nvSpPr>
        <p:spPr>
          <a:xfrm>
            <a:off x="839788" y="2057400"/>
            <a:ext cx="3932237" cy="3811588"/>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pic>
        <p:nvPicPr>
          <p:cNvPr id="5" name="Bilde 4">
            <a:extLst>
              <a:ext uri="{FF2B5EF4-FFF2-40B4-BE49-F238E27FC236}">
                <a16:creationId xmlns:a16="http://schemas.microsoft.com/office/drawing/2014/main" id="{1433EA1C-289F-5865-8A92-0044E4BA1F76}"/>
              </a:ext>
            </a:extLst>
          </p:cNvPr>
          <p:cNvPicPr>
            <a:picLocks noChangeAspect="1"/>
          </p:cNvPicPr>
          <p:nvPr userDrawn="1"/>
        </p:nvPicPr>
        <p:blipFill>
          <a:blip r:embed="rId2"/>
          <a:stretch>
            <a:fillRect/>
          </a:stretch>
        </p:blipFill>
        <p:spPr>
          <a:xfrm>
            <a:off x="10637842" y="6363879"/>
            <a:ext cx="1149351" cy="262708"/>
          </a:xfrm>
          <a:prstGeom prst="rect">
            <a:avLst/>
          </a:prstGeom>
        </p:spPr>
      </p:pic>
      <p:sp>
        <p:nvSpPr>
          <p:cNvPr id="6" name="Plassholder for bilde 6">
            <a:extLst>
              <a:ext uri="{FF2B5EF4-FFF2-40B4-BE49-F238E27FC236}">
                <a16:creationId xmlns:a16="http://schemas.microsoft.com/office/drawing/2014/main" id="{F02D9A3A-2B25-ABF3-ED42-A899BB0CDEBC}"/>
              </a:ext>
            </a:extLst>
          </p:cNvPr>
          <p:cNvSpPr>
            <a:spLocks noGrp="1"/>
          </p:cNvSpPr>
          <p:nvPr>
            <p:ph type="pic" sz="quarter" idx="10"/>
          </p:nvPr>
        </p:nvSpPr>
        <p:spPr>
          <a:xfrm>
            <a:off x="4901938" y="537328"/>
            <a:ext cx="6450274" cy="5331660"/>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313832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9111C2-F459-14B1-2FAE-2C83530C0A58}"/>
              </a:ext>
            </a:extLst>
          </p:cNvPr>
          <p:cNvSpPr>
            <a:spLocks noGrp="1"/>
          </p:cNvSpPr>
          <p:nvPr>
            <p:ph type="title"/>
          </p:nvPr>
        </p:nvSpPr>
        <p:spPr/>
        <p:txBody>
          <a:bodyPr>
            <a:normAutofit/>
          </a:bodyPr>
          <a:lstStyle>
            <a:lvl1pPr>
              <a:defRPr sz="4000" b="1" i="0">
                <a:solidFill>
                  <a:srgbClr val="350F4A"/>
                </a:solidFill>
                <a:latin typeface="Inter" panose="020B0502030000000004" pitchFamily="34" charset="0"/>
                <a:ea typeface="Inter" panose="020B0502030000000004" pitchFamily="34" charset="0"/>
              </a:defRPr>
            </a:lvl1pPr>
          </a:lstStyle>
          <a:p>
            <a:r>
              <a:rPr lang="nb-NO"/>
              <a:t>Klikk for å redigere tittelstil</a:t>
            </a:r>
          </a:p>
        </p:txBody>
      </p:sp>
      <p:sp>
        <p:nvSpPr>
          <p:cNvPr id="3" name="Plassholder for innhold 2">
            <a:extLst>
              <a:ext uri="{FF2B5EF4-FFF2-40B4-BE49-F238E27FC236}">
                <a16:creationId xmlns:a16="http://schemas.microsoft.com/office/drawing/2014/main" id="{F47AB400-D5D6-4BFB-E47E-B622E28F5DE5}"/>
              </a:ext>
            </a:extLst>
          </p:cNvPr>
          <p:cNvSpPr>
            <a:spLocks noGrp="1"/>
          </p:cNvSpPr>
          <p:nvPr>
            <p:ph idx="1"/>
          </p:nvPr>
        </p:nvSpPr>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ABD2B1B3-BF17-58E6-ED8D-D93D771B18B8}"/>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2238286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ilde med tekst">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F02D9A3A-2B25-ABF3-ED42-A899BB0CDEBC}"/>
              </a:ext>
            </a:extLst>
          </p:cNvPr>
          <p:cNvSpPr>
            <a:spLocks noGrp="1"/>
          </p:cNvSpPr>
          <p:nvPr>
            <p:ph type="pic" sz="quarter" idx="10"/>
          </p:nvPr>
        </p:nvSpPr>
        <p:spPr>
          <a:xfrm>
            <a:off x="6874328" y="0"/>
            <a:ext cx="5317671" cy="7086600"/>
          </a:xfrm>
          <a:prstGeom prst="rect">
            <a:avLst/>
          </a:prstGeom>
        </p:spPr>
        <p:txBody>
          <a:bodyPr/>
          <a:lstStyle/>
          <a:p>
            <a:endParaRPr lang="nb-NO"/>
          </a:p>
        </p:txBody>
      </p:sp>
      <p:sp>
        <p:nvSpPr>
          <p:cNvPr id="2" name="Tittel 1">
            <a:extLst>
              <a:ext uri="{FF2B5EF4-FFF2-40B4-BE49-F238E27FC236}">
                <a16:creationId xmlns:a16="http://schemas.microsoft.com/office/drawing/2014/main" id="{9576B372-F436-6B07-EFA9-45D4F2D9BCF7}"/>
              </a:ext>
            </a:extLst>
          </p:cNvPr>
          <p:cNvSpPr>
            <a:spLocks noGrp="1"/>
          </p:cNvSpPr>
          <p:nvPr>
            <p:ph type="title"/>
          </p:nvPr>
        </p:nvSpPr>
        <p:spPr>
          <a:xfrm>
            <a:off x="839788" y="457200"/>
            <a:ext cx="5256212" cy="1600200"/>
          </a:xfrm>
        </p:spPr>
        <p:txBody>
          <a:bodyPr anchor="b">
            <a:normAutofit/>
          </a:bodyPr>
          <a:lstStyle>
            <a:lvl1pPr>
              <a:defRPr sz="3600" b="1" i="0">
                <a:latin typeface="Inter Extra Bold" panose="020B0502030000000004" pitchFamily="34" charset="0"/>
                <a:ea typeface="Inter Extra Bold" panose="020B0502030000000004" pitchFamily="34" charset="0"/>
              </a:defRPr>
            </a:lvl1pPr>
          </a:lstStyle>
          <a:p>
            <a:r>
              <a:rPr lang="nb-NO" dirty="0"/>
              <a:t>Klikk for å redigere tittelstil</a:t>
            </a:r>
          </a:p>
        </p:txBody>
      </p:sp>
      <p:sp>
        <p:nvSpPr>
          <p:cNvPr id="4" name="Plassholder for tekst 3">
            <a:extLst>
              <a:ext uri="{FF2B5EF4-FFF2-40B4-BE49-F238E27FC236}">
                <a16:creationId xmlns:a16="http://schemas.microsoft.com/office/drawing/2014/main" id="{E5A04C13-3BFF-0895-2127-3260F3978192}"/>
              </a:ext>
            </a:extLst>
          </p:cNvPr>
          <p:cNvSpPr>
            <a:spLocks noGrp="1"/>
          </p:cNvSpPr>
          <p:nvPr>
            <p:ph type="body" sz="half" idx="2"/>
          </p:nvPr>
        </p:nvSpPr>
        <p:spPr>
          <a:xfrm>
            <a:off x="839788" y="2334986"/>
            <a:ext cx="5256212" cy="3534002"/>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spTree>
    <p:extLst>
      <p:ext uri="{BB962C8B-B14F-4D97-AF65-F5344CB8AC3E}">
        <p14:creationId xmlns:p14="http://schemas.microsoft.com/office/powerpoint/2010/main" val="45196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tekstboks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273F511-91ED-F166-ED10-BB638299DB49}"/>
              </a:ext>
            </a:extLst>
          </p:cNvPr>
          <p:cNvSpPr>
            <a:spLocks noGrp="1"/>
          </p:cNvSpPr>
          <p:nvPr>
            <p:ph sz="half" idx="2"/>
          </p:nvPr>
        </p:nvSpPr>
        <p:spPr>
          <a:xfrm>
            <a:off x="6172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69772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66E08578-599C-83ED-5C20-6C6BF5C6244F}"/>
              </a:ext>
            </a:extLst>
          </p:cNvPr>
          <p:cNvSpPr/>
          <p:nvPr userDrawn="1"/>
        </p:nvSpPr>
        <p:spPr>
          <a:xfrm>
            <a:off x="6513920" y="2017338"/>
            <a:ext cx="4623182" cy="3887882"/>
          </a:xfrm>
          <a:prstGeom prst="roundRect">
            <a:avLst>
              <a:gd name="adj" fmla="val 236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740386" y="1823038"/>
            <a:ext cx="4615817" cy="3874417"/>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236280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ilde høy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096000" y="1823038"/>
            <a:ext cx="5260203" cy="4351338"/>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308603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e høyre">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66E08578-599C-83ED-5C20-6C6BF5C6244F}"/>
              </a:ext>
            </a:extLst>
          </p:cNvPr>
          <p:cNvSpPr/>
          <p:nvPr userDrawn="1"/>
        </p:nvSpPr>
        <p:spPr>
          <a:xfrm>
            <a:off x="6513920" y="2017338"/>
            <a:ext cx="4623182" cy="3887882"/>
          </a:xfrm>
          <a:prstGeom prst="roundRect">
            <a:avLst>
              <a:gd name="adj" fmla="val 2361"/>
            </a:avLst>
          </a:prstGeom>
          <a:solidFill>
            <a:srgbClr val="F3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740386" y="1823038"/>
            <a:ext cx="4615817" cy="3874417"/>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7435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Avrundet rektangel 8">
            <a:extLst>
              <a:ext uri="{FF2B5EF4-FFF2-40B4-BE49-F238E27FC236}">
                <a16:creationId xmlns:a16="http://schemas.microsoft.com/office/drawing/2014/main" id="{9EA00FA2-484D-12ED-C2BA-76DC55113C2D}"/>
              </a:ext>
            </a:extLst>
          </p:cNvPr>
          <p:cNvSpPr/>
          <p:nvPr userDrawn="1"/>
        </p:nvSpPr>
        <p:spPr>
          <a:xfrm>
            <a:off x="1045363" y="2017338"/>
            <a:ext cx="4623182" cy="3887882"/>
          </a:xfrm>
          <a:prstGeom prst="roundRect">
            <a:avLst>
              <a:gd name="adj" fmla="val 236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4615817" cy="3874417"/>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186038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Avrundet rektangel 8">
            <a:extLst>
              <a:ext uri="{FF2B5EF4-FFF2-40B4-BE49-F238E27FC236}">
                <a16:creationId xmlns:a16="http://schemas.microsoft.com/office/drawing/2014/main" id="{9EA00FA2-484D-12ED-C2BA-76DC55113C2D}"/>
              </a:ext>
            </a:extLst>
          </p:cNvPr>
          <p:cNvSpPr/>
          <p:nvPr userDrawn="1"/>
        </p:nvSpPr>
        <p:spPr>
          <a:xfrm>
            <a:off x="1045363" y="2017338"/>
            <a:ext cx="4623182" cy="3887882"/>
          </a:xfrm>
          <a:prstGeom prst="roundRect">
            <a:avLst>
              <a:gd name="adj" fmla="val 2361"/>
            </a:avLst>
          </a:prstGeom>
          <a:solidFill>
            <a:srgbClr val="F3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4615817" cy="3874417"/>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77789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4DAD2C6-B089-3369-DA4D-074E663B9C4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7A8CBF0-DCAE-B03C-9E9A-7F187AC8E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7741158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70" r:id="rId11"/>
    <p:sldLayoutId id="2147483671" r:id="rId12"/>
    <p:sldLayoutId id="2147483672" r:id="rId13"/>
    <p:sldLayoutId id="2147483673" r:id="rId14"/>
    <p:sldLayoutId id="2147483690" r:id="rId15"/>
  </p:sldLayoutIdLst>
  <p:hf sldNum="0" hdr="0" ftr="0" dt="0"/>
  <p:txStyles>
    <p:titleStyle>
      <a:lvl1pPr algn="l" defTabSz="914377" rtl="0" eaLnBrk="1" latinLnBrk="0" hangingPunct="1">
        <a:lnSpc>
          <a:spcPct val="90000"/>
        </a:lnSpc>
        <a:spcBef>
          <a:spcPct val="0"/>
        </a:spcBef>
        <a:buNone/>
        <a:defRPr sz="3600" b="1" i="0" kern="1200">
          <a:solidFill>
            <a:srgbClr val="350F4A"/>
          </a:solidFill>
          <a:latin typeface="Inter" panose="020B0502030000000004" pitchFamily="34" charset="0"/>
          <a:ea typeface="Inter" panose="020B0502030000000004" pitchFamily="34" charset="0"/>
          <a:cs typeface="+mj-cs"/>
        </a:defRPr>
      </a:lvl1pPr>
    </p:titleStyle>
    <p:bodyStyle>
      <a:lvl1pPr marL="228594" indent="-228594" algn="l" defTabSz="914377"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1000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1000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ECFF"/>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4DAD2C6-B089-3369-DA4D-074E663B9C4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7A8CBF0-DCAE-B03C-9E9A-7F187AC8E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844210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6" r:id="rId11"/>
    <p:sldLayoutId id="2147483687" r:id="rId12"/>
    <p:sldLayoutId id="2147483691" r:id="rId13"/>
    <p:sldLayoutId id="2147483692" r:id="rId14"/>
    <p:sldLayoutId id="2147483693" r:id="rId15"/>
  </p:sldLayoutIdLst>
  <p:hf sldNum="0" hdr="0" ftr="0" dt="0"/>
  <p:txStyles>
    <p:titleStyle>
      <a:lvl1pPr algn="l" defTabSz="914377" rtl="0" eaLnBrk="1" latinLnBrk="0" hangingPunct="1">
        <a:lnSpc>
          <a:spcPct val="90000"/>
        </a:lnSpc>
        <a:spcBef>
          <a:spcPct val="0"/>
        </a:spcBef>
        <a:buNone/>
        <a:defRPr sz="3600" b="1" i="0" kern="1200">
          <a:solidFill>
            <a:srgbClr val="350F4A"/>
          </a:solidFill>
          <a:latin typeface="Inter" panose="020B0502030000000004" pitchFamily="34" charset="0"/>
          <a:ea typeface="Inter" panose="020B0502030000000004" pitchFamily="34" charset="0"/>
          <a:cs typeface="+mj-cs"/>
        </a:defRPr>
      </a:lvl1pPr>
    </p:titleStyle>
    <p:bodyStyle>
      <a:lvl1pPr marL="228594" indent="-228594" algn="l" defTabSz="914377"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1000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1000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ED10F8-76A4-C3DA-DC35-039CD3676166}"/>
              </a:ext>
            </a:extLst>
          </p:cNvPr>
          <p:cNvSpPr>
            <a:spLocks noGrp="1"/>
          </p:cNvSpPr>
          <p:nvPr>
            <p:ph type="ctrTitle"/>
          </p:nvPr>
        </p:nvSpPr>
        <p:spPr>
          <a:xfrm>
            <a:off x="301558" y="2235200"/>
            <a:ext cx="8134350" cy="2387600"/>
          </a:xfrm>
        </p:spPr>
        <p:txBody>
          <a:bodyPr/>
          <a:lstStyle/>
          <a:p>
            <a:r>
              <a:rPr lang="nb-NO" dirty="0"/>
              <a:t>Bruk av </a:t>
            </a:r>
            <a:br>
              <a:rPr lang="nb-NO" dirty="0"/>
            </a:br>
            <a:r>
              <a:rPr lang="nb-NO" dirty="0"/>
              <a:t>kunnskapsmodellen </a:t>
            </a:r>
            <a:br>
              <a:rPr lang="nb-NO" dirty="0"/>
            </a:br>
            <a:r>
              <a:rPr lang="nb-NO" dirty="0"/>
              <a:t>i samtaler med </a:t>
            </a:r>
            <a:br>
              <a:rPr lang="nb-NO" dirty="0"/>
            </a:br>
            <a:r>
              <a:rPr lang="nb-NO" dirty="0"/>
              <a:t>barn og foreldre</a:t>
            </a:r>
          </a:p>
        </p:txBody>
      </p:sp>
    </p:spTree>
    <p:extLst>
      <p:ext uri="{BB962C8B-B14F-4D97-AF65-F5344CB8AC3E}">
        <p14:creationId xmlns:p14="http://schemas.microsoft.com/office/powerpoint/2010/main" val="249753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12B5BF-5BE8-114B-6E42-787355F5D17E}"/>
              </a:ext>
            </a:extLst>
          </p:cNvPr>
          <p:cNvSpPr>
            <a:spLocks noGrp="1"/>
          </p:cNvSpPr>
          <p:nvPr>
            <p:ph type="title"/>
          </p:nvPr>
        </p:nvSpPr>
        <p:spPr>
          <a:xfrm>
            <a:off x="838200" y="365126"/>
            <a:ext cx="10515600" cy="1325563"/>
          </a:xfrm>
        </p:spPr>
        <p:txBody>
          <a:bodyPr/>
          <a:lstStyle/>
          <a:p>
            <a:r>
              <a:rPr lang="nb-NO"/>
              <a:t>Et rammeverk som inviterer til undring og utforskning sammen </a:t>
            </a:r>
            <a:endParaRPr lang="nb-NO" dirty="0"/>
          </a:p>
        </p:txBody>
      </p:sp>
      <p:sp>
        <p:nvSpPr>
          <p:cNvPr id="3" name="Plassholder for innhold 2">
            <a:extLst>
              <a:ext uri="{FF2B5EF4-FFF2-40B4-BE49-F238E27FC236}">
                <a16:creationId xmlns:a16="http://schemas.microsoft.com/office/drawing/2014/main" id="{11551CA5-B7E5-8C4C-8C79-E33B97CE49D8}"/>
              </a:ext>
            </a:extLst>
          </p:cNvPr>
          <p:cNvSpPr>
            <a:spLocks noGrp="1"/>
          </p:cNvSpPr>
          <p:nvPr>
            <p:ph idx="1"/>
          </p:nvPr>
        </p:nvSpPr>
        <p:spPr>
          <a:xfrm>
            <a:off x="778329" y="2141536"/>
            <a:ext cx="10515600" cy="4351338"/>
          </a:xfrm>
        </p:spPr>
        <p:txBody>
          <a:bodyPr/>
          <a:lstStyle/>
          <a:p>
            <a:r>
              <a:rPr lang="nb-NO"/>
              <a:t>Å være lyttende</a:t>
            </a:r>
          </a:p>
          <a:p>
            <a:r>
              <a:rPr lang="nb-NO"/>
              <a:t>Å være åpen for å endre det vi selv tenker</a:t>
            </a:r>
          </a:p>
          <a:p>
            <a:r>
              <a:rPr lang="nb-NO"/>
              <a:t>Å gå sammen om løsninger</a:t>
            </a:r>
            <a:endParaRPr lang="nb-NO" dirty="0"/>
          </a:p>
        </p:txBody>
      </p:sp>
    </p:spTree>
    <p:extLst>
      <p:ext uri="{BB962C8B-B14F-4D97-AF65-F5344CB8AC3E}">
        <p14:creationId xmlns:p14="http://schemas.microsoft.com/office/powerpoint/2010/main" val="164466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person, klær, himmel, konstruksjon&#10;&#10;KI-generert innhold kan være feil.">
            <a:extLst>
              <a:ext uri="{FF2B5EF4-FFF2-40B4-BE49-F238E27FC236}">
                <a16:creationId xmlns:a16="http://schemas.microsoft.com/office/drawing/2014/main" id="{B051CE32-9A9D-5713-A109-CF46962E686E}"/>
              </a:ext>
            </a:extLst>
          </p:cNvPr>
          <p:cNvPicPr>
            <a:picLocks noGrp="1" noChangeAspect="1"/>
          </p:cNvPicPr>
          <p:nvPr>
            <p:ph type="pic" sz="quarter" idx="10"/>
          </p:nvPr>
        </p:nvPicPr>
        <p:blipFill>
          <a:blip r:embed="rId3"/>
          <a:srcRect t="22030" b="22030"/>
          <a:stretch/>
        </p:blipFill>
        <p:spPr>
          <a:xfrm>
            <a:off x="6740386" y="1823038"/>
            <a:ext cx="4615817" cy="3874417"/>
          </a:xfrm>
        </p:spPr>
      </p:pic>
      <p:sp>
        <p:nvSpPr>
          <p:cNvPr id="2" name="Tittel 1">
            <a:extLst>
              <a:ext uri="{FF2B5EF4-FFF2-40B4-BE49-F238E27FC236}">
                <a16:creationId xmlns:a16="http://schemas.microsoft.com/office/drawing/2014/main" id="{3528D816-6800-F752-A7FB-AE59F5372A3C}"/>
              </a:ext>
            </a:extLst>
          </p:cNvPr>
          <p:cNvSpPr>
            <a:spLocks noGrp="1"/>
          </p:cNvSpPr>
          <p:nvPr>
            <p:ph type="title"/>
          </p:nvPr>
        </p:nvSpPr>
        <p:spPr>
          <a:xfrm>
            <a:off x="838200" y="365126"/>
            <a:ext cx="10515600" cy="1325563"/>
          </a:xfrm>
        </p:spPr>
        <p:txBody>
          <a:bodyPr/>
          <a:lstStyle/>
          <a:p>
            <a:r>
              <a:rPr lang="nb-NO" dirty="0"/>
              <a:t>Hvorfor skal vi bruke kunnskapsmodellen i samtaler	</a:t>
            </a:r>
          </a:p>
        </p:txBody>
      </p:sp>
      <p:sp>
        <p:nvSpPr>
          <p:cNvPr id="3" name="Plassholder for innhold 2">
            <a:extLst>
              <a:ext uri="{FF2B5EF4-FFF2-40B4-BE49-F238E27FC236}">
                <a16:creationId xmlns:a16="http://schemas.microsoft.com/office/drawing/2014/main" id="{E47B4F19-0F74-219B-5C86-4A1B30D09024}"/>
              </a:ext>
            </a:extLst>
          </p:cNvPr>
          <p:cNvSpPr>
            <a:spLocks noGrp="1"/>
          </p:cNvSpPr>
          <p:nvPr>
            <p:ph sz="half" idx="1"/>
          </p:nvPr>
        </p:nvSpPr>
        <p:spPr>
          <a:xfrm>
            <a:off x="838200" y="1825625"/>
            <a:ext cx="5181600" cy="4351338"/>
          </a:xfrm>
        </p:spPr>
        <p:txBody>
          <a:bodyPr>
            <a:normAutofit/>
          </a:bodyPr>
          <a:lstStyle/>
          <a:p>
            <a:r>
              <a:rPr lang="nb-NO" dirty="0"/>
              <a:t>Styrke deltakelse og relasjoner</a:t>
            </a:r>
          </a:p>
          <a:p>
            <a:r>
              <a:rPr lang="nb-NO" dirty="0"/>
              <a:t>Bedre struktur og systematikk</a:t>
            </a:r>
          </a:p>
          <a:p>
            <a:r>
              <a:rPr lang="nb-NO" dirty="0"/>
              <a:t>Bedre beslutningsprosesser og oppfølging</a:t>
            </a:r>
          </a:p>
          <a:p>
            <a:endParaRPr lang="nb-NO" dirty="0"/>
          </a:p>
          <a:p>
            <a:endParaRPr lang="nb-NO" dirty="0"/>
          </a:p>
        </p:txBody>
      </p:sp>
    </p:spTree>
    <p:extLst>
      <p:ext uri="{BB962C8B-B14F-4D97-AF65-F5344CB8AC3E}">
        <p14:creationId xmlns:p14="http://schemas.microsoft.com/office/powerpoint/2010/main" val="34718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bilde 8" descr="Et bilde som inneholder person, klær, negl, finger&#10;&#10;KI-generert innhold kan være feil.">
            <a:extLst>
              <a:ext uri="{FF2B5EF4-FFF2-40B4-BE49-F238E27FC236}">
                <a16:creationId xmlns:a16="http://schemas.microsoft.com/office/drawing/2014/main" id="{F332C02E-9806-BB8B-67F1-318388EB1862}"/>
              </a:ext>
            </a:extLst>
          </p:cNvPr>
          <p:cNvPicPr>
            <a:picLocks noGrp="1" noChangeAspect="1"/>
          </p:cNvPicPr>
          <p:nvPr>
            <p:ph type="pic" sz="quarter" idx="10"/>
          </p:nvPr>
        </p:nvPicPr>
        <p:blipFill>
          <a:blip r:embed="rId3"/>
          <a:srcRect l="40789" r="9201"/>
          <a:stretch>
            <a:fillRect/>
          </a:stretch>
        </p:blipFill>
        <p:spPr>
          <a:xfrm>
            <a:off x="6873875" y="0"/>
            <a:ext cx="5318125" cy="7086600"/>
          </a:xfrm>
        </p:spPr>
      </p:pic>
      <p:sp>
        <p:nvSpPr>
          <p:cNvPr id="5" name="Tittel 4">
            <a:extLst>
              <a:ext uri="{FF2B5EF4-FFF2-40B4-BE49-F238E27FC236}">
                <a16:creationId xmlns:a16="http://schemas.microsoft.com/office/drawing/2014/main" id="{BC0C8831-2FE5-A2F8-3D64-C4420CC9E070}"/>
              </a:ext>
            </a:extLst>
          </p:cNvPr>
          <p:cNvSpPr>
            <a:spLocks noGrp="1"/>
          </p:cNvSpPr>
          <p:nvPr>
            <p:ph type="title"/>
          </p:nvPr>
        </p:nvSpPr>
        <p:spPr>
          <a:xfrm>
            <a:off x="839788" y="457200"/>
            <a:ext cx="5256212" cy="1600200"/>
          </a:xfrm>
        </p:spPr>
        <p:txBody>
          <a:bodyPr>
            <a:normAutofit/>
          </a:bodyPr>
          <a:lstStyle/>
          <a:p>
            <a:r>
              <a:rPr lang="nb-NO"/>
              <a:t>Hvordan kan kunnskapsmodellen brukes i samtaler</a:t>
            </a:r>
            <a:endParaRPr lang="nb-NO" dirty="0"/>
          </a:p>
        </p:txBody>
      </p:sp>
      <p:sp>
        <p:nvSpPr>
          <p:cNvPr id="6" name="Plassholder for tekst 5">
            <a:extLst>
              <a:ext uri="{FF2B5EF4-FFF2-40B4-BE49-F238E27FC236}">
                <a16:creationId xmlns:a16="http://schemas.microsoft.com/office/drawing/2014/main" id="{8739E087-1F8B-1648-9344-FF03A197DBE9}"/>
              </a:ext>
            </a:extLst>
          </p:cNvPr>
          <p:cNvSpPr>
            <a:spLocks noGrp="1"/>
          </p:cNvSpPr>
          <p:nvPr>
            <p:ph type="body" sz="half" idx="2"/>
          </p:nvPr>
        </p:nvSpPr>
        <p:spPr>
          <a:xfrm>
            <a:off x="839788" y="2334986"/>
            <a:ext cx="5256212" cy="3534002"/>
          </a:xfrm>
        </p:spPr>
        <p:txBody>
          <a:bodyPr>
            <a:normAutofit/>
          </a:bodyPr>
          <a:lstStyle/>
          <a:p>
            <a:pPr marL="285750" indent="-285750">
              <a:lnSpc>
                <a:spcPct val="120000"/>
              </a:lnSpc>
              <a:buFont typeface="Arial" panose="020B0604020202020204" pitchFamily="34" charset="0"/>
              <a:buChar char="•"/>
            </a:pPr>
            <a:r>
              <a:rPr lang="nb-NO" dirty="0"/>
              <a:t>Forberedelse av samtalen</a:t>
            </a:r>
          </a:p>
          <a:p>
            <a:pPr marL="285750" indent="-285750">
              <a:lnSpc>
                <a:spcPct val="120000"/>
              </a:lnSpc>
              <a:buFont typeface="Arial" panose="020B0604020202020204" pitchFamily="34" charset="0"/>
              <a:buChar char="•"/>
            </a:pPr>
            <a:r>
              <a:rPr lang="nb-NO" dirty="0"/>
              <a:t>Gi informasjon</a:t>
            </a:r>
          </a:p>
          <a:p>
            <a:pPr marL="285750" indent="-285750">
              <a:lnSpc>
                <a:spcPct val="120000"/>
              </a:lnSpc>
              <a:buFont typeface="Arial" panose="020B0604020202020204" pitchFamily="34" charset="0"/>
              <a:buChar char="•"/>
            </a:pPr>
            <a:r>
              <a:rPr lang="nb-NO" dirty="0"/>
              <a:t>Bli kjent med barnet og foreldrene</a:t>
            </a:r>
          </a:p>
          <a:p>
            <a:pPr marL="285750" indent="-285750">
              <a:lnSpc>
                <a:spcPct val="120000"/>
              </a:lnSpc>
              <a:buFont typeface="Arial" panose="020B0604020202020204" pitchFamily="34" charset="0"/>
              <a:buChar char="•"/>
            </a:pPr>
            <a:r>
              <a:rPr lang="nb-NO" dirty="0"/>
              <a:t>Bli kjent med tjenesten</a:t>
            </a:r>
          </a:p>
          <a:p>
            <a:pPr marL="285750" indent="-285750">
              <a:lnSpc>
                <a:spcPct val="120000"/>
              </a:lnSpc>
              <a:buFont typeface="Arial" panose="020B0604020202020204" pitchFamily="34" charset="0"/>
              <a:buChar char="•"/>
            </a:pPr>
            <a:r>
              <a:rPr lang="nb-NO" dirty="0"/>
              <a:t>Utforske ressurser og hjelpebehov</a:t>
            </a:r>
          </a:p>
          <a:p>
            <a:pPr marL="285750" indent="-285750">
              <a:lnSpc>
                <a:spcPct val="120000"/>
              </a:lnSpc>
              <a:buFont typeface="Arial" panose="020B0604020202020204" pitchFamily="34" charset="0"/>
              <a:buChar char="•"/>
            </a:pPr>
            <a:r>
              <a:rPr lang="nb-NO" dirty="0"/>
              <a:t>Ta opp bekymringer</a:t>
            </a:r>
          </a:p>
          <a:p>
            <a:pPr marL="285750" indent="-285750">
              <a:lnSpc>
                <a:spcPct val="120000"/>
              </a:lnSpc>
              <a:buFont typeface="Arial" panose="020B0604020202020204" pitchFamily="34" charset="0"/>
              <a:buChar char="•"/>
            </a:pPr>
            <a:r>
              <a:rPr lang="nb-NO" dirty="0"/>
              <a:t>Evaluere</a:t>
            </a:r>
          </a:p>
          <a:p>
            <a:pPr marL="285750" indent="-285750">
              <a:buFont typeface="Arial" panose="020B0604020202020204" pitchFamily="34" charset="0"/>
              <a:buChar char="•"/>
            </a:pPr>
            <a:endParaRPr lang="nb-NO" dirty="0"/>
          </a:p>
        </p:txBody>
      </p:sp>
      <p:pic>
        <p:nvPicPr>
          <p:cNvPr id="10" name="Bilde 9">
            <a:extLst>
              <a:ext uri="{FF2B5EF4-FFF2-40B4-BE49-F238E27FC236}">
                <a16:creationId xmlns:a16="http://schemas.microsoft.com/office/drawing/2014/main" id="{2B505F73-5F66-97B5-A646-586636A7CCCE}"/>
              </a:ext>
            </a:extLst>
          </p:cNvPr>
          <p:cNvPicPr>
            <a:picLocks noChangeAspect="1"/>
          </p:cNvPicPr>
          <p:nvPr/>
        </p:nvPicPr>
        <p:blipFill>
          <a:blip r:embed="rId4"/>
          <a:srcRect/>
          <a:stretch/>
        </p:blipFill>
        <p:spPr>
          <a:xfrm>
            <a:off x="10637844" y="6363879"/>
            <a:ext cx="1149347" cy="262708"/>
          </a:xfrm>
          <a:prstGeom prst="rect">
            <a:avLst/>
          </a:prstGeom>
        </p:spPr>
      </p:pic>
    </p:spTree>
    <p:extLst>
      <p:ext uri="{BB962C8B-B14F-4D97-AF65-F5344CB8AC3E}">
        <p14:creationId xmlns:p14="http://schemas.microsoft.com/office/powerpoint/2010/main" val="2586863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3B8679-0CC0-C698-2FEB-73D368E4D209}"/>
              </a:ext>
            </a:extLst>
          </p:cNvPr>
          <p:cNvSpPr>
            <a:spLocks noGrp="1"/>
          </p:cNvSpPr>
          <p:nvPr>
            <p:ph type="title"/>
          </p:nvPr>
        </p:nvSpPr>
        <p:spPr/>
        <p:txBody>
          <a:bodyPr/>
          <a:lstStyle/>
          <a:p>
            <a:r>
              <a:rPr lang="nb-NO"/>
              <a:t>Tips ved bruk av kunnskapsmodellen i samtaler</a:t>
            </a:r>
            <a:endParaRPr lang="nb-NO" dirty="0"/>
          </a:p>
        </p:txBody>
      </p:sp>
      <p:sp>
        <p:nvSpPr>
          <p:cNvPr id="3" name="Plassholder for innhold 2">
            <a:extLst>
              <a:ext uri="{FF2B5EF4-FFF2-40B4-BE49-F238E27FC236}">
                <a16:creationId xmlns:a16="http://schemas.microsoft.com/office/drawing/2014/main" id="{ADF31B69-41FB-6C14-D330-D77AD96770FB}"/>
              </a:ext>
            </a:extLst>
          </p:cNvPr>
          <p:cNvSpPr>
            <a:spLocks noGrp="1"/>
          </p:cNvSpPr>
          <p:nvPr>
            <p:ph idx="1"/>
          </p:nvPr>
        </p:nvSpPr>
        <p:spPr/>
        <p:txBody>
          <a:bodyPr/>
          <a:lstStyle/>
          <a:p>
            <a:pPr marL="457200" indent="-457200">
              <a:buFont typeface="+mj-lt"/>
              <a:buAutoNum type="arabicPeriod"/>
            </a:pPr>
            <a:r>
              <a:rPr lang="nb-NO"/>
              <a:t>Synliggjør modellen i samtalen</a:t>
            </a:r>
          </a:p>
          <a:p>
            <a:pPr marL="457200" indent="-457200">
              <a:buFont typeface="+mj-lt"/>
              <a:buAutoNum type="arabicPeriod"/>
            </a:pPr>
            <a:r>
              <a:rPr lang="nb-NO"/>
              <a:t>Tilpass språk og begreper</a:t>
            </a:r>
          </a:p>
          <a:p>
            <a:pPr marL="457200" indent="-457200">
              <a:buFont typeface="+mj-lt"/>
              <a:buAutoNum type="arabicPeriod"/>
            </a:pPr>
            <a:r>
              <a:rPr lang="nb-NO"/>
              <a:t>Velg relevante områder og underområder</a:t>
            </a:r>
          </a:p>
          <a:p>
            <a:pPr marL="457200" indent="-457200">
              <a:buFont typeface="+mj-lt"/>
              <a:buAutoNum type="arabicPeriod"/>
            </a:pPr>
            <a:r>
              <a:rPr lang="nb-NO"/>
              <a:t>Gjennomfør samtalen stegvis</a:t>
            </a:r>
          </a:p>
          <a:p>
            <a:pPr marL="457200" indent="-457200">
              <a:buFont typeface="+mj-lt"/>
              <a:buAutoNum type="arabicPeriod"/>
            </a:pPr>
            <a:r>
              <a:rPr lang="nb-NO"/>
              <a:t>Fokuser på styrker og løsninger</a:t>
            </a:r>
          </a:p>
          <a:p>
            <a:pPr marL="457200" indent="-457200">
              <a:buFont typeface="+mj-lt"/>
              <a:buAutoNum type="arabicPeriod"/>
            </a:pPr>
            <a:r>
              <a:rPr lang="nb-NO"/>
              <a:t>Ha barnets behov i sentrum</a:t>
            </a:r>
          </a:p>
          <a:p>
            <a:pPr marL="457200" indent="-457200">
              <a:buFont typeface="+mj-lt"/>
              <a:buAutoNum type="arabicPeriod"/>
            </a:pPr>
            <a:endParaRPr lang="nb-NO"/>
          </a:p>
          <a:p>
            <a:pPr marL="457200" indent="-457200">
              <a:buFont typeface="+mj-lt"/>
              <a:buAutoNum type="arabicPeriod"/>
            </a:pPr>
            <a:endParaRPr lang="nb-NO" dirty="0"/>
          </a:p>
        </p:txBody>
      </p:sp>
    </p:spTree>
    <p:extLst>
      <p:ext uri="{BB962C8B-B14F-4D97-AF65-F5344CB8AC3E}">
        <p14:creationId xmlns:p14="http://schemas.microsoft.com/office/powerpoint/2010/main" val="1499240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BC0C8831-2FE5-A2F8-3D64-C4420CC9E070}"/>
              </a:ext>
            </a:extLst>
          </p:cNvPr>
          <p:cNvSpPr>
            <a:spLocks noGrp="1"/>
          </p:cNvSpPr>
          <p:nvPr>
            <p:ph type="title"/>
          </p:nvPr>
        </p:nvSpPr>
        <p:spPr/>
        <p:txBody>
          <a:bodyPr/>
          <a:lstStyle/>
          <a:p>
            <a:r>
              <a:rPr lang="nb-NO" dirty="0">
                <a:latin typeface="Inter Extra Bold" panose="020B0502030000000004" pitchFamily="34" charset="0"/>
                <a:ea typeface="Inter Extra Bold" panose="020B0502030000000004" pitchFamily="34" charset="0"/>
              </a:rPr>
              <a:t>Øvelse</a:t>
            </a:r>
          </a:p>
        </p:txBody>
      </p:sp>
      <p:sp>
        <p:nvSpPr>
          <p:cNvPr id="6" name="Plassholder for tekst 5">
            <a:extLst>
              <a:ext uri="{FF2B5EF4-FFF2-40B4-BE49-F238E27FC236}">
                <a16:creationId xmlns:a16="http://schemas.microsoft.com/office/drawing/2014/main" id="{8739E087-1F8B-1648-9344-FF03A197DBE9}"/>
              </a:ext>
            </a:extLst>
          </p:cNvPr>
          <p:cNvSpPr>
            <a:spLocks noGrp="1"/>
          </p:cNvSpPr>
          <p:nvPr>
            <p:ph sz="half" idx="1"/>
          </p:nvPr>
        </p:nvSpPr>
        <p:spPr/>
        <p:txBody>
          <a:bodyPr>
            <a:noAutofit/>
          </a:bodyPr>
          <a:lstStyle/>
          <a:p>
            <a:r>
              <a:rPr lang="nb-NO" sz="1600" dirty="0"/>
              <a:t>Bruk støttearket «Hjelp til forklaring av kunnskapsmodellen i bekymringssamtaler». </a:t>
            </a:r>
          </a:p>
          <a:p>
            <a:r>
              <a:rPr lang="nb-NO" sz="1600" dirty="0"/>
              <a:t>Øv med en kollega på en bekymringssamtale med et barn eller foreldre der kunnskapsmodellen skal brukes.  Tenk gjerne på et barn eller en familie du jobber med for tiden. </a:t>
            </a:r>
          </a:p>
          <a:p>
            <a:pPr marL="285750" indent="-285750">
              <a:buFont typeface="Arial" panose="020B0604020202020204" pitchFamily="34" charset="0"/>
              <a:buChar char="•"/>
            </a:pPr>
            <a:r>
              <a:rPr lang="nb-NO" sz="1600" dirty="0"/>
              <a:t>Den som presenterer: Legg merke til hva du syns du fikk til, og hva som var vanskelig å presentere, slik at du kan øve på dette siden . </a:t>
            </a:r>
          </a:p>
          <a:p>
            <a:pPr marL="285750" indent="-285750">
              <a:buFont typeface="Arial" panose="020B0604020202020204" pitchFamily="34" charset="0"/>
              <a:buChar char="•"/>
            </a:pPr>
            <a:r>
              <a:rPr lang="nb-NO" sz="1600" dirty="0"/>
              <a:t>Den som får det presentert: Legg merke til hvordan det var å få modellen presentert. Hva var bra? Er det noe du tenker skulle vært annerledes? </a:t>
            </a:r>
          </a:p>
          <a:p>
            <a:r>
              <a:rPr lang="nb-NO" sz="1600" dirty="0"/>
              <a:t>Del med hverandre</a:t>
            </a:r>
          </a:p>
        </p:txBody>
      </p:sp>
      <p:pic>
        <p:nvPicPr>
          <p:cNvPr id="14" name="Plassholder for bilde 13" descr="Et bilde som inneholder person, klær, innendørs, vegg&#10;&#10;KI-generert innhold kan være feil.">
            <a:extLst>
              <a:ext uri="{FF2B5EF4-FFF2-40B4-BE49-F238E27FC236}">
                <a16:creationId xmlns:a16="http://schemas.microsoft.com/office/drawing/2014/main" id="{7BEDA3CA-9CBE-D7EE-9D83-51FCCAA30685}"/>
              </a:ext>
            </a:extLst>
          </p:cNvPr>
          <p:cNvPicPr>
            <a:picLocks noGrp="1" noChangeAspect="1"/>
          </p:cNvPicPr>
          <p:nvPr>
            <p:ph type="pic" sz="quarter" idx="10"/>
          </p:nvPr>
        </p:nvPicPr>
        <p:blipFill>
          <a:blip r:embed="rId3"/>
          <a:srcRect l="10305" r="10305"/>
          <a:stretch>
            <a:fillRect/>
          </a:stretch>
        </p:blipFill>
        <p:spPr/>
      </p:pic>
    </p:spTree>
    <p:extLst>
      <p:ext uri="{BB962C8B-B14F-4D97-AF65-F5344CB8AC3E}">
        <p14:creationId xmlns:p14="http://schemas.microsoft.com/office/powerpoint/2010/main" val="1878612495"/>
      </p:ext>
    </p:extLst>
  </p:cSld>
  <p:clrMapOvr>
    <a:masterClrMapping/>
  </p:clrMapOvr>
</p:sld>
</file>

<file path=ppt/theme/theme1.xml><?xml version="1.0" encoding="utf-8"?>
<a:theme xmlns:a="http://schemas.openxmlformats.org/drawingml/2006/main" name="BBIS Gult">
  <a:themeElements>
    <a:clrScheme name="Barnets behov i sentrum">
      <a:dk1>
        <a:srgbClr val="16092B"/>
      </a:dk1>
      <a:lt1>
        <a:srgbClr val="FFFBEE"/>
      </a:lt1>
      <a:dk2>
        <a:srgbClr val="340E4A"/>
      </a:dk2>
      <a:lt2>
        <a:srgbClr val="FEF3C9"/>
      </a:lt2>
      <a:accent1>
        <a:srgbClr val="6E26C2"/>
      </a:accent1>
      <a:accent2>
        <a:srgbClr val="FFEDA6"/>
      </a:accent2>
      <a:accent3>
        <a:srgbClr val="E7D8FE"/>
      </a:accent3>
      <a:accent4>
        <a:srgbClr val="A883FE"/>
      </a:accent4>
      <a:accent5>
        <a:srgbClr val="CCB6FF"/>
      </a:accent5>
      <a:accent6>
        <a:srgbClr val="F2EBFF"/>
      </a:accent6>
      <a:hlink>
        <a:srgbClr val="150829"/>
      </a:hlink>
      <a:folHlink>
        <a:srgbClr val="CCB6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BBIS Gult">
  <a:themeElements>
    <a:clrScheme name="Barnets behov i sentrum">
      <a:dk1>
        <a:srgbClr val="16092B"/>
      </a:dk1>
      <a:lt1>
        <a:srgbClr val="FFFBEE"/>
      </a:lt1>
      <a:dk2>
        <a:srgbClr val="340E4A"/>
      </a:dk2>
      <a:lt2>
        <a:srgbClr val="FEF3C9"/>
      </a:lt2>
      <a:accent1>
        <a:srgbClr val="6E26C2"/>
      </a:accent1>
      <a:accent2>
        <a:srgbClr val="FFEDA6"/>
      </a:accent2>
      <a:accent3>
        <a:srgbClr val="E7D8FE"/>
      </a:accent3>
      <a:accent4>
        <a:srgbClr val="A883FE"/>
      </a:accent4>
      <a:accent5>
        <a:srgbClr val="CCB6FF"/>
      </a:accent5>
      <a:accent6>
        <a:srgbClr val="F2EBFF"/>
      </a:accent6>
      <a:hlink>
        <a:srgbClr val="150829"/>
      </a:hlink>
      <a:folHlink>
        <a:srgbClr val="CCB6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31BF568BDB02A46A8E14B7C139BB7BA" ma:contentTypeVersion="8" ma:contentTypeDescription="Opprett et nytt dokument." ma:contentTypeScope="" ma:versionID="581980292c426614adb6cb341ebb46f2">
  <xsd:schema xmlns:xsd="http://www.w3.org/2001/XMLSchema" xmlns:xs="http://www.w3.org/2001/XMLSchema" xmlns:p="http://schemas.microsoft.com/office/2006/metadata/properties" xmlns:ns2="fc095adb-bd80-4842-9e1e-b9a4ad2ac791" targetNamespace="http://schemas.microsoft.com/office/2006/metadata/properties" ma:root="true" ma:fieldsID="3b8596aedc886358bbceb8debaea5113" ns2:_="">
    <xsd:import namespace="fc095adb-bd80-4842-9e1e-b9a4ad2ac7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095adb-bd80-4842-9e1e-b9a4ad2ac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F858F7-3E7C-47C9-931B-95BB3825C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095adb-bd80-4842-9e1e-b9a4ad2ac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EF91EB-BE55-4621-85A3-8CD74EA3F89B}">
  <ds:schemaRefs>
    <ds:schemaRef ds:uri="http://www.w3.org/XML/1998/namespace"/>
    <ds:schemaRef ds:uri="http://schemas.microsoft.com/office/2006/metadata/properties"/>
    <ds:schemaRef ds:uri="http://purl.org/dc/terms/"/>
    <ds:schemaRef ds:uri="fc095adb-bd80-4842-9e1e-b9a4ad2ac791"/>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2B41D0F2-A4C2-4451-9C35-F3ECDF753414}">
  <ds:schemaRefs>
    <ds:schemaRef ds:uri="http://schemas.microsoft.com/sharepoint/v3/contenttype/forms"/>
  </ds:schemaRefs>
</ds:datastoreItem>
</file>

<file path=docMetadata/LabelInfo.xml><?xml version="1.0" encoding="utf-8"?>
<clbl:labelList xmlns:clbl="http://schemas.microsoft.com/office/2020/mipLabelMetadata">
  <clbl:label id="{88181f18-e8b3-49ee-90c4-cfe0624ec4f0}" enabled="1" method="Standard" siteId="{a34f6ee5-2cae-4a46-a779-6480cace54ec}" removed="0"/>
</clbl:labelList>
</file>

<file path=docProps/app.xml><?xml version="1.0" encoding="utf-8"?>
<Properties xmlns="http://schemas.openxmlformats.org/officeDocument/2006/extended-properties" xmlns:vt="http://schemas.openxmlformats.org/officeDocument/2006/docPropsVTypes">
  <Template/>
  <TotalTime>7963</TotalTime>
  <Words>1666</Words>
  <Application>Microsoft Macintosh PowerPoint</Application>
  <PresentationFormat>Widescreen</PresentationFormat>
  <Paragraphs>72</Paragraphs>
  <Slides>6</Slides>
  <Notes>6</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6</vt:i4>
      </vt:variant>
    </vt:vector>
  </HeadingPairs>
  <TitlesOfParts>
    <vt:vector size="14" baseType="lpstr">
      <vt:lpstr>Aptos</vt:lpstr>
      <vt:lpstr>Arial</vt:lpstr>
      <vt:lpstr>Inter</vt:lpstr>
      <vt:lpstr>Inter Extra Bold</vt:lpstr>
      <vt:lpstr>Nunito</vt:lpstr>
      <vt:lpstr>Nunito Black</vt:lpstr>
      <vt:lpstr>BBIS Gult</vt:lpstr>
      <vt:lpstr>1_BBIS Gult</vt:lpstr>
      <vt:lpstr>Bruk av  kunnskapsmodellen  i samtaler med  barn og foreldre</vt:lpstr>
      <vt:lpstr>Et rammeverk som inviterer til undring og utforskning sammen </vt:lpstr>
      <vt:lpstr>Hvorfor skal vi bruke kunnskapsmodellen i samtaler </vt:lpstr>
      <vt:lpstr>Hvordan kan kunnskapsmodellen brukes i samtaler</vt:lpstr>
      <vt:lpstr>Tips ved bruk av kunnskapsmodellen i samtaler</vt:lpstr>
      <vt:lpstr>Øvelse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Håkon Winje</dc:creator>
  <cp:lastModifiedBy>Håkon Winje</cp:lastModifiedBy>
  <cp:revision>2</cp:revision>
  <dcterms:created xsi:type="dcterms:W3CDTF">2025-10-30T08:40:09Z</dcterms:created>
  <dcterms:modified xsi:type="dcterms:W3CDTF">2025-12-09T14:54:51Z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0x010100431BF568BDB02A46A8E14B7C139BB7BA</vt:lpwstr>
  </property>
</Properties>
</file>