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8" r:id="rId4"/>
    <p:sldMasterId id="2147483674" r:id="rId5"/>
  </p:sldMasterIdLst>
  <p:notesMasterIdLst>
    <p:notesMasterId r:id="rId26"/>
  </p:notesMasterIdLst>
  <p:handoutMasterIdLst>
    <p:handoutMasterId r:id="rId27"/>
  </p:handoutMasterIdLst>
  <p:sldIdLst>
    <p:sldId id="256" r:id="rId6"/>
    <p:sldId id="257" r:id="rId7"/>
    <p:sldId id="3491" r:id="rId8"/>
    <p:sldId id="3494" r:id="rId9"/>
    <p:sldId id="3487" r:id="rId10"/>
    <p:sldId id="3504" r:id="rId11"/>
    <p:sldId id="3509" r:id="rId12"/>
    <p:sldId id="3510" r:id="rId13"/>
    <p:sldId id="3502" r:id="rId14"/>
    <p:sldId id="3496" r:id="rId15"/>
    <p:sldId id="3498" r:id="rId16"/>
    <p:sldId id="3499" r:id="rId17"/>
    <p:sldId id="3500" r:id="rId18"/>
    <p:sldId id="3503" r:id="rId19"/>
    <p:sldId id="3505" r:id="rId20"/>
    <p:sldId id="3506" r:id="rId21"/>
    <p:sldId id="3507" r:id="rId22"/>
    <p:sldId id="3508" r:id="rId23"/>
    <p:sldId id="3511" r:id="rId24"/>
    <p:sldId id="3512"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40E4B"/>
    <a:srgbClr val="F3ECFF"/>
    <a:srgbClr val="CDB6FF"/>
    <a:srgbClr val="29084C"/>
    <a:srgbClr val="16082A"/>
    <a:srgbClr val="17092C"/>
    <a:srgbClr val="A984FF"/>
    <a:srgbClr val="F6B9FF"/>
    <a:srgbClr val="D3E8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01C0F-3B76-6742-AD78-4C2E1536F9DF}" v="184" dt="2026-01-26T10:27:01.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020"/>
    <p:restoredTop sz="75289"/>
  </p:normalViewPr>
  <p:slideViewPr>
    <p:cSldViewPr snapToGrid="0">
      <p:cViewPr varScale="1">
        <p:scale>
          <a:sx n="84" d="100"/>
          <a:sy n="84" d="100"/>
        </p:scale>
        <p:origin x="800"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åkon Winje" userId="b7f99ff7-95ec-44c2-b54b-18eab6d10450" providerId="ADAL" clId="{9ACB7DB9-A177-510C-BC72-459331AC530E}"/>
    <pc:docChg chg="undo custSel addSld delSld modSld sldOrd modMainMaster">
      <pc:chgData name="Håkon Winje" userId="b7f99ff7-95ec-44c2-b54b-18eab6d10450" providerId="ADAL" clId="{9ACB7DB9-A177-510C-BC72-459331AC530E}" dt="2026-01-26T10:28:25.519" v="2778" actId="207"/>
      <pc:docMkLst>
        <pc:docMk/>
      </pc:docMkLst>
      <pc:sldChg chg="del">
        <pc:chgData name="Håkon Winje" userId="b7f99ff7-95ec-44c2-b54b-18eab6d10450" providerId="ADAL" clId="{9ACB7DB9-A177-510C-BC72-459331AC530E}" dt="2026-01-26T10:16:48.481" v="1623" actId="2696"/>
        <pc:sldMkLst>
          <pc:docMk/>
          <pc:sldMk cId="1889992055" sldId="260"/>
        </pc:sldMkLst>
      </pc:sldChg>
      <pc:sldChg chg="modNotesTx">
        <pc:chgData name="Håkon Winje" userId="b7f99ff7-95ec-44c2-b54b-18eab6d10450" providerId="ADAL" clId="{9ACB7DB9-A177-510C-BC72-459331AC530E}" dt="2026-01-26T10:23:57.480" v="2464" actId="20577"/>
        <pc:sldMkLst>
          <pc:docMk/>
          <pc:sldMk cId="3016745866" sldId="3487"/>
        </pc:sldMkLst>
      </pc:sldChg>
      <pc:sldChg chg="modNotesTx">
        <pc:chgData name="Håkon Winje" userId="b7f99ff7-95ec-44c2-b54b-18eab6d10450" providerId="ADAL" clId="{9ACB7DB9-A177-510C-BC72-459331AC530E}" dt="2026-01-26T10:19:06.757" v="1655" actId="20577"/>
        <pc:sldMkLst>
          <pc:docMk/>
          <pc:sldMk cId="2211181844" sldId="3491"/>
        </pc:sldMkLst>
      </pc:sldChg>
      <pc:sldChg chg="del">
        <pc:chgData name="Håkon Winje" userId="b7f99ff7-95ec-44c2-b54b-18eab6d10450" providerId="ADAL" clId="{9ACB7DB9-A177-510C-BC72-459331AC530E}" dt="2026-01-26T10:14:09.731" v="1620" actId="2696"/>
        <pc:sldMkLst>
          <pc:docMk/>
          <pc:sldMk cId="3831132837" sldId="3495"/>
        </pc:sldMkLst>
      </pc:sldChg>
      <pc:sldChg chg="addSp delSp modSp mod modTransition chgLayout">
        <pc:chgData name="Håkon Winje" userId="b7f99ff7-95ec-44c2-b54b-18eab6d10450" providerId="ADAL" clId="{9ACB7DB9-A177-510C-BC72-459331AC530E}" dt="2026-01-26T10:12:50.028" v="1616" actId="962"/>
        <pc:sldMkLst>
          <pc:docMk/>
          <pc:sldMk cId="1702907315" sldId="3496"/>
        </pc:sldMkLst>
        <pc:spChg chg="add del mod">
          <ac:chgData name="Håkon Winje" userId="b7f99ff7-95ec-44c2-b54b-18eab6d10450" providerId="ADAL" clId="{9ACB7DB9-A177-510C-BC72-459331AC530E}" dt="2026-01-26T10:12:30.129" v="1613" actId="6264"/>
          <ac:spMkLst>
            <pc:docMk/>
            <pc:sldMk cId="1702907315" sldId="3496"/>
            <ac:spMk id="4" creationId="{57A8AA02-649F-36F1-7412-426E95D9C913}"/>
          </ac:spMkLst>
        </pc:spChg>
        <pc:spChg chg="add del mod">
          <ac:chgData name="Håkon Winje" userId="b7f99ff7-95ec-44c2-b54b-18eab6d10450" providerId="ADAL" clId="{9ACB7DB9-A177-510C-BC72-459331AC530E}" dt="2026-01-26T10:12:30.129" v="1613" actId="6264"/>
          <ac:spMkLst>
            <pc:docMk/>
            <pc:sldMk cId="1702907315" sldId="3496"/>
            <ac:spMk id="5" creationId="{0B26B4D9-F852-B64D-CE58-26D07A99A797}"/>
          </ac:spMkLst>
        </pc:spChg>
        <pc:spChg chg="add del mod">
          <ac:chgData name="Håkon Winje" userId="b7f99ff7-95ec-44c2-b54b-18eab6d10450" providerId="ADAL" clId="{9ACB7DB9-A177-510C-BC72-459331AC530E}" dt="2026-01-26T10:12:30.129" v="1613" actId="6264"/>
          <ac:spMkLst>
            <pc:docMk/>
            <pc:sldMk cId="1702907315" sldId="3496"/>
            <ac:spMk id="6" creationId="{0C52BE51-CFD1-B2AF-1C3C-94040E066C15}"/>
          </ac:spMkLst>
        </pc:spChg>
        <pc:spChg chg="add del mod">
          <ac:chgData name="Håkon Winje" userId="b7f99ff7-95ec-44c2-b54b-18eab6d10450" providerId="ADAL" clId="{9ACB7DB9-A177-510C-BC72-459331AC530E}" dt="2026-01-26T10:12:30.129" v="1613" actId="6264"/>
          <ac:spMkLst>
            <pc:docMk/>
            <pc:sldMk cId="1702907315" sldId="3496"/>
            <ac:spMk id="7" creationId="{B3948675-3987-DA03-7DC0-177872683B5D}"/>
          </ac:spMkLst>
        </pc:spChg>
        <pc:spChg chg="add del mod">
          <ac:chgData name="Håkon Winje" userId="b7f99ff7-95ec-44c2-b54b-18eab6d10450" providerId="ADAL" clId="{9ACB7DB9-A177-510C-BC72-459331AC530E}" dt="2026-01-26T10:12:30.129" v="1613" actId="6264"/>
          <ac:spMkLst>
            <pc:docMk/>
            <pc:sldMk cId="1702907315" sldId="3496"/>
            <ac:spMk id="8" creationId="{40F97F5B-8F8A-F448-93E0-F818DC166CE9}"/>
          </ac:spMkLst>
        </pc:spChg>
        <pc:spChg chg="add mod ord">
          <ac:chgData name="Håkon Winje" userId="b7f99ff7-95ec-44c2-b54b-18eab6d10450" providerId="ADAL" clId="{9ACB7DB9-A177-510C-BC72-459331AC530E}" dt="2026-01-26T10:12:30.129" v="1613" actId="6264"/>
          <ac:spMkLst>
            <pc:docMk/>
            <pc:sldMk cId="1702907315" sldId="3496"/>
            <ac:spMk id="9" creationId="{097B8642-8710-3109-2539-4162CA4F65C6}"/>
          </ac:spMkLst>
        </pc:spChg>
        <pc:spChg chg="add del mod ord">
          <ac:chgData name="Håkon Winje" userId="b7f99ff7-95ec-44c2-b54b-18eab6d10450" providerId="ADAL" clId="{9ACB7DB9-A177-510C-BC72-459331AC530E}" dt="2026-01-26T10:12:48.395" v="1614"/>
          <ac:spMkLst>
            <pc:docMk/>
            <pc:sldMk cId="1702907315" sldId="3496"/>
            <ac:spMk id="11" creationId="{97BD8132-E302-4ABF-A0D6-DFBF97AD9D54}"/>
          </ac:spMkLst>
        </pc:spChg>
        <pc:spChg chg="mod ord">
          <ac:chgData name="Håkon Winje" userId="b7f99ff7-95ec-44c2-b54b-18eab6d10450" providerId="ADAL" clId="{9ACB7DB9-A177-510C-BC72-459331AC530E}" dt="2026-01-26T10:12:30.129" v="1613" actId="6264"/>
          <ac:spMkLst>
            <pc:docMk/>
            <pc:sldMk cId="1702907315" sldId="3496"/>
            <ac:spMk id="24" creationId="{FE3338F6-0CAE-3116-AE18-AAABAD001CC0}"/>
          </ac:spMkLst>
        </pc:spChg>
        <pc:spChg chg="mod ord">
          <ac:chgData name="Håkon Winje" userId="b7f99ff7-95ec-44c2-b54b-18eab6d10450" providerId="ADAL" clId="{9ACB7DB9-A177-510C-BC72-459331AC530E}" dt="2026-01-26T10:12:30.129" v="1613" actId="6264"/>
          <ac:spMkLst>
            <pc:docMk/>
            <pc:sldMk cId="1702907315" sldId="3496"/>
            <ac:spMk id="47" creationId="{DFF6F807-F2B8-B779-3048-A2A3E2504B41}"/>
          </ac:spMkLst>
        </pc:spChg>
        <pc:spChg chg="mod ord">
          <ac:chgData name="Håkon Winje" userId="b7f99ff7-95ec-44c2-b54b-18eab6d10450" providerId="ADAL" clId="{9ACB7DB9-A177-510C-BC72-459331AC530E}" dt="2026-01-26T10:12:30.129" v="1613" actId="6264"/>
          <ac:spMkLst>
            <pc:docMk/>
            <pc:sldMk cId="1702907315" sldId="3496"/>
            <ac:spMk id="97" creationId="{787AB6FD-FEF0-2B5D-7F9A-51BB6D4DF466}"/>
          </ac:spMkLst>
        </pc:spChg>
        <pc:picChg chg="add mod">
          <ac:chgData name="Håkon Winje" userId="b7f99ff7-95ec-44c2-b54b-18eab6d10450" providerId="ADAL" clId="{9ACB7DB9-A177-510C-BC72-459331AC530E}" dt="2026-01-26T10:12:50.028" v="1616" actId="962"/>
          <ac:picMkLst>
            <pc:docMk/>
            <pc:sldMk cId="1702907315" sldId="3496"/>
            <ac:picMk id="14" creationId="{5FE5E87D-A187-A88A-F396-3D780B24F89B}"/>
          </ac:picMkLst>
        </pc:picChg>
      </pc:sldChg>
      <pc:sldChg chg="addSp modSp new del mod modAnim">
        <pc:chgData name="Håkon Winje" userId="b7f99ff7-95ec-44c2-b54b-18eab6d10450" providerId="ADAL" clId="{9ACB7DB9-A177-510C-BC72-459331AC530E}" dt="2026-01-26T10:16:48.511" v="1624" actId="2696"/>
        <pc:sldMkLst>
          <pc:docMk/>
          <pc:sldMk cId="2282040468" sldId="3501"/>
        </pc:sldMkLst>
      </pc:sldChg>
      <pc:sldChg chg="addSp delSp modSp new mod ord modClrScheme chgLayout modNotesTx">
        <pc:chgData name="Håkon Winje" userId="b7f99ff7-95ec-44c2-b54b-18eab6d10450" providerId="ADAL" clId="{9ACB7DB9-A177-510C-BC72-459331AC530E}" dt="2026-01-26T10:24:39.740" v="2542" actId="20577"/>
        <pc:sldMkLst>
          <pc:docMk/>
          <pc:sldMk cId="1910923411" sldId="3502"/>
        </pc:sldMkLst>
        <pc:spChg chg="del">
          <ac:chgData name="Håkon Winje" userId="b7f99ff7-95ec-44c2-b54b-18eab6d10450" providerId="ADAL" clId="{9ACB7DB9-A177-510C-BC72-459331AC530E}" dt="2026-01-26T09:54:12.638" v="1158" actId="700"/>
          <ac:spMkLst>
            <pc:docMk/>
            <pc:sldMk cId="1910923411" sldId="3502"/>
            <ac:spMk id="2" creationId="{D7024209-ADF9-6B96-3BEF-6FA0448C68B9}"/>
          </ac:spMkLst>
        </pc:spChg>
        <pc:spChg chg="del">
          <ac:chgData name="Håkon Winje" userId="b7f99ff7-95ec-44c2-b54b-18eab6d10450" providerId="ADAL" clId="{9ACB7DB9-A177-510C-BC72-459331AC530E}" dt="2026-01-26T09:54:12.638" v="1158" actId="700"/>
          <ac:spMkLst>
            <pc:docMk/>
            <pc:sldMk cId="1910923411" sldId="3502"/>
            <ac:spMk id="3" creationId="{5CABD6C2-31E1-A2D5-E9A5-D770F8F93E09}"/>
          </ac:spMkLst>
        </pc:spChg>
        <pc:spChg chg="del">
          <ac:chgData name="Håkon Winje" userId="b7f99ff7-95ec-44c2-b54b-18eab6d10450" providerId="ADAL" clId="{9ACB7DB9-A177-510C-BC72-459331AC530E}" dt="2026-01-26T09:54:12.638" v="1158" actId="700"/>
          <ac:spMkLst>
            <pc:docMk/>
            <pc:sldMk cId="1910923411" sldId="3502"/>
            <ac:spMk id="4" creationId="{0C7F12B3-CECF-6283-84E5-86739BCA64ED}"/>
          </ac:spMkLst>
        </pc:spChg>
        <pc:spChg chg="del">
          <ac:chgData name="Håkon Winje" userId="b7f99ff7-95ec-44c2-b54b-18eab6d10450" providerId="ADAL" clId="{9ACB7DB9-A177-510C-BC72-459331AC530E}" dt="2026-01-26T09:54:12.638" v="1158" actId="700"/>
          <ac:spMkLst>
            <pc:docMk/>
            <pc:sldMk cId="1910923411" sldId="3502"/>
            <ac:spMk id="5" creationId="{F9A7CA1F-2B81-8B81-F4BE-966C10C638B5}"/>
          </ac:spMkLst>
        </pc:spChg>
        <pc:spChg chg="del">
          <ac:chgData name="Håkon Winje" userId="b7f99ff7-95ec-44c2-b54b-18eab6d10450" providerId="ADAL" clId="{9ACB7DB9-A177-510C-BC72-459331AC530E}" dt="2026-01-26T09:54:12.638" v="1158" actId="700"/>
          <ac:spMkLst>
            <pc:docMk/>
            <pc:sldMk cId="1910923411" sldId="3502"/>
            <ac:spMk id="6" creationId="{3AC36B9D-0662-C11F-F280-ADF9BA8B2B2A}"/>
          </ac:spMkLst>
        </pc:spChg>
        <pc:spChg chg="del">
          <ac:chgData name="Håkon Winje" userId="b7f99ff7-95ec-44c2-b54b-18eab6d10450" providerId="ADAL" clId="{9ACB7DB9-A177-510C-BC72-459331AC530E}" dt="2026-01-26T09:54:12.638" v="1158" actId="700"/>
          <ac:spMkLst>
            <pc:docMk/>
            <pc:sldMk cId="1910923411" sldId="3502"/>
            <ac:spMk id="7" creationId="{D286CFF6-724A-329B-69C4-9E54A293D3E9}"/>
          </ac:spMkLst>
        </pc:spChg>
        <pc:spChg chg="del mod ord">
          <ac:chgData name="Håkon Winje" userId="b7f99ff7-95ec-44c2-b54b-18eab6d10450" providerId="ADAL" clId="{9ACB7DB9-A177-510C-BC72-459331AC530E}" dt="2026-01-26T09:54:12.638" v="1158" actId="700"/>
          <ac:spMkLst>
            <pc:docMk/>
            <pc:sldMk cId="1910923411" sldId="3502"/>
            <ac:spMk id="8" creationId="{B79EFE78-ACF6-C83C-22E1-0CAF08914C46}"/>
          </ac:spMkLst>
        </pc:spChg>
        <pc:spChg chg="del">
          <ac:chgData name="Håkon Winje" userId="b7f99ff7-95ec-44c2-b54b-18eab6d10450" providerId="ADAL" clId="{9ACB7DB9-A177-510C-BC72-459331AC530E}" dt="2026-01-26T09:54:12.638" v="1158" actId="700"/>
          <ac:spMkLst>
            <pc:docMk/>
            <pc:sldMk cId="1910923411" sldId="3502"/>
            <ac:spMk id="9" creationId="{7B01ED13-D29D-E763-A607-71083D854615}"/>
          </ac:spMkLst>
        </pc:spChg>
        <pc:spChg chg="del">
          <ac:chgData name="Håkon Winje" userId="b7f99ff7-95ec-44c2-b54b-18eab6d10450" providerId="ADAL" clId="{9ACB7DB9-A177-510C-BC72-459331AC530E}" dt="2026-01-26T09:54:12.638" v="1158" actId="700"/>
          <ac:spMkLst>
            <pc:docMk/>
            <pc:sldMk cId="1910923411" sldId="3502"/>
            <ac:spMk id="10" creationId="{56362177-E17B-3F5F-50DA-6923C158F88D}"/>
          </ac:spMkLst>
        </pc:spChg>
        <pc:spChg chg="add mod ord">
          <ac:chgData name="Håkon Winje" userId="b7f99ff7-95ec-44c2-b54b-18eab6d10450" providerId="ADAL" clId="{9ACB7DB9-A177-510C-BC72-459331AC530E}" dt="2026-01-26T09:54:26.420" v="1180" actId="20577"/>
          <ac:spMkLst>
            <pc:docMk/>
            <pc:sldMk cId="1910923411" sldId="3502"/>
            <ac:spMk id="11" creationId="{8746C2E1-D375-8910-6B12-445D2E212BD3}"/>
          </ac:spMkLst>
        </pc:spChg>
        <pc:spChg chg="mod">
          <ac:chgData name="Håkon Winje" userId="b7f99ff7-95ec-44c2-b54b-18eab6d10450" providerId="ADAL" clId="{9ACB7DB9-A177-510C-BC72-459331AC530E}" dt="2026-01-26T09:58:15.352" v="1229" actId="403"/>
          <ac:spMkLst>
            <pc:docMk/>
            <pc:sldMk cId="1910923411" sldId="3502"/>
            <ac:spMk id="12" creationId="{AE4C91B8-C6F6-E230-6ABE-76755144271D}"/>
          </ac:spMkLst>
        </pc:spChg>
        <pc:picChg chg="add mod">
          <ac:chgData name="Håkon Winje" userId="b7f99ff7-95ec-44c2-b54b-18eab6d10450" providerId="ADAL" clId="{9ACB7DB9-A177-510C-BC72-459331AC530E}" dt="2026-01-26T09:54:53.885" v="1184" actId="1076"/>
          <ac:picMkLst>
            <pc:docMk/>
            <pc:sldMk cId="1910923411" sldId="3502"/>
            <ac:picMk id="13" creationId="{0DC86106-FDF3-7ACE-DB38-B29E501CECAE}"/>
          </ac:picMkLst>
        </pc:picChg>
      </pc:sldChg>
      <pc:sldChg chg="addSp delSp modSp new del mod modClrScheme chgLayout">
        <pc:chgData name="Håkon Winje" userId="b7f99ff7-95ec-44c2-b54b-18eab6d10450" providerId="ADAL" clId="{9ACB7DB9-A177-510C-BC72-459331AC530E}" dt="2026-01-26T09:51:08.479" v="1152" actId="2696"/>
        <pc:sldMkLst>
          <pc:docMk/>
          <pc:sldMk cId="2112135364" sldId="3502"/>
        </pc:sldMkLst>
      </pc:sldChg>
      <pc:sldChg chg="add modTransition modNotesTx">
        <pc:chgData name="Håkon Winje" userId="b7f99ff7-95ec-44c2-b54b-18eab6d10450" providerId="ADAL" clId="{9ACB7DB9-A177-510C-BC72-459331AC530E}" dt="2026-01-26T10:24:58.886" v="2604" actId="20577"/>
        <pc:sldMkLst>
          <pc:docMk/>
          <pc:sldMk cId="127588359" sldId="3503"/>
        </pc:sldMkLst>
      </pc:sldChg>
      <pc:sldChg chg="addSp delSp modSp add del mod">
        <pc:chgData name="Håkon Winje" userId="b7f99ff7-95ec-44c2-b54b-18eab6d10450" providerId="ADAL" clId="{9ACB7DB9-A177-510C-BC72-459331AC530E}" dt="2026-01-26T09:59:21.994" v="1261" actId="2696"/>
        <pc:sldMkLst>
          <pc:docMk/>
          <pc:sldMk cId="3258180950" sldId="3503"/>
        </pc:sldMkLst>
        <pc:spChg chg="mod">
          <ac:chgData name="Håkon Winje" userId="b7f99ff7-95ec-44c2-b54b-18eab6d10450" providerId="ADAL" clId="{9ACB7DB9-A177-510C-BC72-459331AC530E}" dt="2026-01-26T09:57:34.293" v="1221" actId="20577"/>
          <ac:spMkLst>
            <pc:docMk/>
            <pc:sldMk cId="3258180950" sldId="3503"/>
            <ac:spMk id="11" creationId="{C4BB65AA-1E8E-1F6F-4B3C-D2786B364395}"/>
          </ac:spMkLst>
        </pc:spChg>
        <pc:spChg chg="mod">
          <ac:chgData name="Håkon Winje" userId="b7f99ff7-95ec-44c2-b54b-18eab6d10450" providerId="ADAL" clId="{9ACB7DB9-A177-510C-BC72-459331AC530E}" dt="2026-01-26T09:58:09.243" v="1228" actId="27636"/>
          <ac:spMkLst>
            <pc:docMk/>
            <pc:sldMk cId="3258180950" sldId="3503"/>
            <ac:spMk id="12" creationId="{BD97FD1C-E47C-AF74-D430-24B9044DEE23}"/>
          </ac:spMkLst>
        </pc:spChg>
        <pc:picChg chg="add mod">
          <ac:chgData name="Håkon Winje" userId="b7f99ff7-95ec-44c2-b54b-18eab6d10450" providerId="ADAL" clId="{9ACB7DB9-A177-510C-BC72-459331AC530E}" dt="2026-01-26T09:57:26.856" v="1202"/>
          <ac:picMkLst>
            <pc:docMk/>
            <pc:sldMk cId="3258180950" sldId="3503"/>
            <ac:picMk id="2" creationId="{ACFB7025-76C1-1B76-8532-6A6F11FD5815}"/>
          </ac:picMkLst>
        </pc:picChg>
        <pc:picChg chg="del">
          <ac:chgData name="Håkon Winje" userId="b7f99ff7-95ec-44c2-b54b-18eab6d10450" providerId="ADAL" clId="{9ACB7DB9-A177-510C-BC72-459331AC530E}" dt="2026-01-26T09:57:29.547" v="1203" actId="478"/>
          <ac:picMkLst>
            <pc:docMk/>
            <pc:sldMk cId="3258180950" sldId="3503"/>
            <ac:picMk id="13" creationId="{DC6F3B94-A81D-A10D-3C46-2A024E95111A}"/>
          </ac:picMkLst>
        </pc:picChg>
      </pc:sldChg>
      <pc:sldChg chg="add">
        <pc:chgData name="Håkon Winje" userId="b7f99ff7-95ec-44c2-b54b-18eab6d10450" providerId="ADAL" clId="{9ACB7DB9-A177-510C-BC72-459331AC530E}" dt="2026-01-26T10:25:54.222" v="2717"/>
        <pc:sldMkLst>
          <pc:docMk/>
          <pc:sldMk cId="1475397854" sldId="3504"/>
        </pc:sldMkLst>
      </pc:sldChg>
      <pc:sldChg chg="addSp delSp modSp add del mod">
        <pc:chgData name="Håkon Winje" userId="b7f99ff7-95ec-44c2-b54b-18eab6d10450" providerId="ADAL" clId="{9ACB7DB9-A177-510C-BC72-459331AC530E}" dt="2026-01-26T09:59:21.994" v="1261" actId="2696"/>
        <pc:sldMkLst>
          <pc:docMk/>
          <pc:sldMk cId="1953331876" sldId="3504"/>
        </pc:sldMkLst>
        <pc:spChg chg="mod">
          <ac:chgData name="Håkon Winje" userId="b7f99ff7-95ec-44c2-b54b-18eab6d10450" providerId="ADAL" clId="{9ACB7DB9-A177-510C-BC72-459331AC530E}" dt="2026-01-26T09:58:28.088" v="1250" actId="20577"/>
          <ac:spMkLst>
            <pc:docMk/>
            <pc:sldMk cId="1953331876" sldId="3504"/>
            <ac:spMk id="11" creationId="{25F35B21-8D85-EE69-70C9-DC4487FD7F9A}"/>
          </ac:spMkLst>
        </pc:spChg>
        <pc:spChg chg="mod">
          <ac:chgData name="Håkon Winje" userId="b7f99ff7-95ec-44c2-b54b-18eab6d10450" providerId="ADAL" clId="{9ACB7DB9-A177-510C-BC72-459331AC530E}" dt="2026-01-26T09:59:14.860" v="1260" actId="14100"/>
          <ac:spMkLst>
            <pc:docMk/>
            <pc:sldMk cId="1953331876" sldId="3504"/>
            <ac:spMk id="12" creationId="{8BBAEDA0-2C47-5F74-150E-CDBF8E7425F1}"/>
          </ac:spMkLst>
        </pc:spChg>
        <pc:picChg chg="del">
          <ac:chgData name="Håkon Winje" userId="b7f99ff7-95ec-44c2-b54b-18eab6d10450" providerId="ADAL" clId="{9ACB7DB9-A177-510C-BC72-459331AC530E}" dt="2026-01-26T09:59:08.448" v="1259" actId="478"/>
          <ac:picMkLst>
            <pc:docMk/>
            <pc:sldMk cId="1953331876" sldId="3504"/>
            <ac:picMk id="2" creationId="{136C3E1A-1DB1-A682-B2E6-66280C70F156}"/>
          </ac:picMkLst>
        </pc:picChg>
        <pc:picChg chg="add mod">
          <ac:chgData name="Håkon Winje" userId="b7f99ff7-95ec-44c2-b54b-18eab6d10450" providerId="ADAL" clId="{9ACB7DB9-A177-510C-BC72-459331AC530E}" dt="2026-01-26T09:59:06.855" v="1258" actId="167"/>
          <ac:picMkLst>
            <pc:docMk/>
            <pc:sldMk cId="1953331876" sldId="3504"/>
            <ac:picMk id="3" creationId="{54F4D6D1-34D4-8C86-EDEE-83536F403E66}"/>
          </ac:picMkLst>
        </pc:picChg>
      </pc:sldChg>
      <pc:sldChg chg="add del modTransition modNotesTx">
        <pc:chgData name="Håkon Winje" userId="b7f99ff7-95ec-44c2-b54b-18eab6d10450" providerId="ADAL" clId="{9ACB7DB9-A177-510C-BC72-459331AC530E}" dt="2026-01-26T10:25:49.921" v="2716" actId="2696"/>
        <pc:sldMkLst>
          <pc:docMk/>
          <pc:sldMk cId="2105458327" sldId="3504"/>
        </pc:sldMkLst>
      </pc:sldChg>
      <pc:sldChg chg="modSp add del mod modTransition">
        <pc:chgData name="Håkon Winje" userId="b7f99ff7-95ec-44c2-b54b-18eab6d10450" providerId="ADAL" clId="{9ACB7DB9-A177-510C-BC72-459331AC530E}" dt="2026-01-26T09:51:08.484" v="1153" actId="2696"/>
        <pc:sldMkLst>
          <pc:docMk/>
          <pc:sldMk cId="3037907986" sldId="3504"/>
        </pc:sldMkLst>
      </pc:sldChg>
      <pc:sldChg chg="addSp delSp modSp new mod modTransition chgLayout">
        <pc:chgData name="Håkon Winje" userId="b7f99ff7-95ec-44c2-b54b-18eab6d10450" providerId="ADAL" clId="{9ACB7DB9-A177-510C-BC72-459331AC530E}" dt="2026-01-26T10:13:16.840" v="1619" actId="27614"/>
        <pc:sldMkLst>
          <pc:docMk/>
          <pc:sldMk cId="1338304619" sldId="3505"/>
        </pc:sldMkLst>
        <pc:spChg chg="del mod">
          <ac:chgData name="Håkon Winje" userId="b7f99ff7-95ec-44c2-b54b-18eab6d10450" providerId="ADAL" clId="{9ACB7DB9-A177-510C-BC72-459331AC530E}" dt="2026-01-26T10:01:25.168" v="1283"/>
          <ac:spMkLst>
            <pc:docMk/>
            <pc:sldMk cId="1338304619" sldId="3505"/>
            <ac:spMk id="2" creationId="{F3ACB8EC-7983-63C6-FCCD-9FEE9E40B84A}"/>
          </ac:spMkLst>
        </pc:spChg>
        <pc:spChg chg="del">
          <ac:chgData name="Håkon Winje" userId="b7f99ff7-95ec-44c2-b54b-18eab6d10450" providerId="ADAL" clId="{9ACB7DB9-A177-510C-BC72-459331AC530E}" dt="2026-01-26T10:01:19.140" v="1280"/>
          <ac:spMkLst>
            <pc:docMk/>
            <pc:sldMk cId="1338304619" sldId="3505"/>
            <ac:spMk id="3" creationId="{EF199CE3-FDA6-B49A-7D48-8B09412923E0}"/>
          </ac:spMkLst>
        </pc:spChg>
        <pc:spChg chg="del">
          <ac:chgData name="Håkon Winje" userId="b7f99ff7-95ec-44c2-b54b-18eab6d10450" providerId="ADAL" clId="{9ACB7DB9-A177-510C-BC72-459331AC530E}" dt="2026-01-26T10:00:51.848" v="1277"/>
          <ac:spMkLst>
            <pc:docMk/>
            <pc:sldMk cId="1338304619" sldId="3505"/>
            <ac:spMk id="4" creationId="{4228FBBB-25C8-2EE0-7CB6-CBFAA8A63F2D}"/>
          </ac:spMkLst>
        </pc:spChg>
        <pc:spChg chg="add del">
          <ac:chgData name="Håkon Winje" userId="b7f99ff7-95ec-44c2-b54b-18eab6d10450" providerId="ADAL" clId="{9ACB7DB9-A177-510C-BC72-459331AC530E}" dt="2026-01-26T10:03:23.367" v="1340"/>
          <ac:spMkLst>
            <pc:docMk/>
            <pc:sldMk cId="1338304619" sldId="3505"/>
            <ac:spMk id="5" creationId="{40275540-ED95-B46C-0834-004457CA0FF2}"/>
          </ac:spMkLst>
        </pc:spChg>
        <pc:spChg chg="del">
          <ac:chgData name="Håkon Winje" userId="b7f99ff7-95ec-44c2-b54b-18eab6d10450" providerId="ADAL" clId="{9ACB7DB9-A177-510C-BC72-459331AC530E}" dt="2026-01-26T10:13:04.596" v="1617" actId="6264"/>
          <ac:spMkLst>
            <pc:docMk/>
            <pc:sldMk cId="1338304619" sldId="3505"/>
            <ac:spMk id="6" creationId="{6156367D-2CAC-B630-6057-435B8A74506C}"/>
          </ac:spMkLst>
        </pc:spChg>
        <pc:spChg chg="del">
          <ac:chgData name="Håkon Winje" userId="b7f99ff7-95ec-44c2-b54b-18eab6d10450" providerId="ADAL" clId="{9ACB7DB9-A177-510C-BC72-459331AC530E}" dt="2026-01-26T10:13:04.596" v="1617" actId="6264"/>
          <ac:spMkLst>
            <pc:docMk/>
            <pc:sldMk cId="1338304619" sldId="3505"/>
            <ac:spMk id="7" creationId="{9B677452-4B85-489E-4B0E-0C317BFDF13E}"/>
          </ac:spMkLst>
        </pc:spChg>
        <pc:spChg chg="mod">
          <ac:chgData name="Håkon Winje" userId="b7f99ff7-95ec-44c2-b54b-18eab6d10450" providerId="ADAL" clId="{9ACB7DB9-A177-510C-BC72-459331AC530E}" dt="2026-01-26T10:04:31.138" v="1460"/>
          <ac:spMkLst>
            <pc:docMk/>
            <pc:sldMk cId="1338304619" sldId="3505"/>
            <ac:spMk id="8" creationId="{02A8B09C-EA8C-091C-9D9C-756BA24EFC21}"/>
          </ac:spMkLst>
        </pc:spChg>
        <pc:spChg chg="mod">
          <ac:chgData name="Håkon Winje" userId="b7f99ff7-95ec-44c2-b54b-18eab6d10450" providerId="ADAL" clId="{9ACB7DB9-A177-510C-BC72-459331AC530E}" dt="2026-01-26T10:03:56.975" v="1390" actId="20577"/>
          <ac:spMkLst>
            <pc:docMk/>
            <pc:sldMk cId="1338304619" sldId="3505"/>
            <ac:spMk id="9" creationId="{CD400EB1-73C0-3EC1-55D6-9FD401BB382B}"/>
          </ac:spMkLst>
        </pc:spChg>
        <pc:spChg chg="mod ord">
          <ac:chgData name="Håkon Winje" userId="b7f99ff7-95ec-44c2-b54b-18eab6d10450" providerId="ADAL" clId="{9ACB7DB9-A177-510C-BC72-459331AC530E}" dt="2026-01-26T10:13:04.596" v="1617" actId="6264"/>
          <ac:spMkLst>
            <pc:docMk/>
            <pc:sldMk cId="1338304619" sldId="3505"/>
            <ac:spMk id="10" creationId="{FCD7CABD-AB0D-CE49-345D-1F979DDA34D2}"/>
          </ac:spMkLst>
        </pc:spChg>
        <pc:spChg chg="add del">
          <ac:chgData name="Håkon Winje" userId="b7f99ff7-95ec-44c2-b54b-18eab6d10450" providerId="ADAL" clId="{9ACB7DB9-A177-510C-BC72-459331AC530E}" dt="2026-01-26T10:04:30.083" v="1459" actId="22"/>
          <ac:spMkLst>
            <pc:docMk/>
            <pc:sldMk cId="1338304619" sldId="3505"/>
            <ac:spMk id="24" creationId="{66C7D256-8619-D875-3239-6C49FD4C4868}"/>
          </ac:spMkLst>
        </pc:spChg>
        <pc:spChg chg="add del mod">
          <ac:chgData name="Håkon Winje" userId="b7f99ff7-95ec-44c2-b54b-18eab6d10450" providerId="ADAL" clId="{9ACB7DB9-A177-510C-BC72-459331AC530E}" dt="2026-01-26T10:13:04.596" v="1617" actId="6264"/>
          <ac:spMkLst>
            <pc:docMk/>
            <pc:sldMk cId="1338304619" sldId="3505"/>
            <ac:spMk id="25" creationId="{B1EF75B0-2739-AD4F-0383-D92BA82AF915}"/>
          </ac:spMkLst>
        </pc:spChg>
        <pc:spChg chg="add del mod">
          <ac:chgData name="Håkon Winje" userId="b7f99ff7-95ec-44c2-b54b-18eab6d10450" providerId="ADAL" clId="{9ACB7DB9-A177-510C-BC72-459331AC530E}" dt="2026-01-26T10:13:04.596" v="1617" actId="6264"/>
          <ac:spMkLst>
            <pc:docMk/>
            <pc:sldMk cId="1338304619" sldId="3505"/>
            <ac:spMk id="27" creationId="{D65E1BD5-0C24-E7AD-3B36-005FB8EC385F}"/>
          </ac:spMkLst>
        </pc:spChg>
        <pc:spChg chg="add del mod">
          <ac:chgData name="Håkon Winje" userId="b7f99ff7-95ec-44c2-b54b-18eab6d10450" providerId="ADAL" clId="{9ACB7DB9-A177-510C-BC72-459331AC530E}" dt="2026-01-26T10:13:04.596" v="1617" actId="6264"/>
          <ac:spMkLst>
            <pc:docMk/>
            <pc:sldMk cId="1338304619" sldId="3505"/>
            <ac:spMk id="28" creationId="{3C05A7E3-3D96-D281-AF54-7D18CD23AB77}"/>
          </ac:spMkLst>
        </pc:spChg>
        <pc:spChg chg="add del mod">
          <ac:chgData name="Håkon Winje" userId="b7f99ff7-95ec-44c2-b54b-18eab6d10450" providerId="ADAL" clId="{9ACB7DB9-A177-510C-BC72-459331AC530E}" dt="2026-01-26T10:13:04.596" v="1617" actId="6264"/>
          <ac:spMkLst>
            <pc:docMk/>
            <pc:sldMk cId="1338304619" sldId="3505"/>
            <ac:spMk id="29" creationId="{22403BD1-1028-CE1B-3090-DC7ECC0EA631}"/>
          </ac:spMkLst>
        </pc:spChg>
        <pc:spChg chg="add del mod">
          <ac:chgData name="Håkon Winje" userId="b7f99ff7-95ec-44c2-b54b-18eab6d10450" providerId="ADAL" clId="{9ACB7DB9-A177-510C-BC72-459331AC530E}" dt="2026-01-26T10:13:04.596" v="1617" actId="6264"/>
          <ac:spMkLst>
            <pc:docMk/>
            <pc:sldMk cId="1338304619" sldId="3505"/>
            <ac:spMk id="30" creationId="{7F2B92BE-0F3D-06E0-3F0B-FA4E221E1824}"/>
          </ac:spMkLst>
        </pc:spChg>
        <pc:spChg chg="add mod ord">
          <ac:chgData name="Håkon Winje" userId="b7f99ff7-95ec-44c2-b54b-18eab6d10450" providerId="ADAL" clId="{9ACB7DB9-A177-510C-BC72-459331AC530E}" dt="2026-01-26T10:13:04.596" v="1617" actId="6264"/>
          <ac:spMkLst>
            <pc:docMk/>
            <pc:sldMk cId="1338304619" sldId="3505"/>
            <ac:spMk id="33" creationId="{1311DB1C-6208-53FB-00D0-63C35EA5676B}"/>
          </ac:spMkLst>
        </pc:spChg>
        <pc:spChg chg="add del mod ord">
          <ac:chgData name="Håkon Winje" userId="b7f99ff7-95ec-44c2-b54b-18eab6d10450" providerId="ADAL" clId="{9ACB7DB9-A177-510C-BC72-459331AC530E}" dt="2026-01-26T10:13:14.704" v="1618"/>
          <ac:spMkLst>
            <pc:docMk/>
            <pc:sldMk cId="1338304619" sldId="3505"/>
            <ac:spMk id="34" creationId="{1CF8F5C5-C977-DA7B-C7CA-15F585CBACB7}"/>
          </ac:spMkLst>
        </pc:spChg>
        <pc:picChg chg="add mod">
          <ac:chgData name="Håkon Winje" userId="b7f99ff7-95ec-44c2-b54b-18eab6d10450" providerId="ADAL" clId="{9ACB7DB9-A177-510C-BC72-459331AC530E}" dt="2026-01-26T10:00:35.589" v="1271"/>
          <ac:picMkLst>
            <pc:docMk/>
            <pc:sldMk cId="1338304619" sldId="3505"/>
            <ac:picMk id="12" creationId="{5EBAA504-793B-9FB2-83ED-130B90D10418}"/>
          </ac:picMkLst>
        </pc:picChg>
        <pc:picChg chg="add mod">
          <ac:chgData name="Håkon Winje" userId="b7f99ff7-95ec-44c2-b54b-18eab6d10450" providerId="ADAL" clId="{9ACB7DB9-A177-510C-BC72-459331AC530E}" dt="2026-01-26T10:00:46.813" v="1276"/>
          <ac:picMkLst>
            <pc:docMk/>
            <pc:sldMk cId="1338304619" sldId="3505"/>
            <ac:picMk id="14" creationId="{A1067EE8-DD14-3E72-806F-7203B6F3B0D6}"/>
          </ac:picMkLst>
        </pc:picChg>
        <pc:picChg chg="add mod">
          <ac:chgData name="Håkon Winje" userId="b7f99ff7-95ec-44c2-b54b-18eab6d10450" providerId="ADAL" clId="{9ACB7DB9-A177-510C-BC72-459331AC530E}" dt="2026-01-26T10:00:53.324" v="1279" actId="962"/>
          <ac:picMkLst>
            <pc:docMk/>
            <pc:sldMk cId="1338304619" sldId="3505"/>
            <ac:picMk id="16" creationId="{7A5B4DA4-D3C7-3F72-9A42-E20321D490B1}"/>
          </ac:picMkLst>
        </pc:picChg>
        <pc:picChg chg="add mod">
          <ac:chgData name="Håkon Winje" userId="b7f99ff7-95ec-44c2-b54b-18eab6d10450" providerId="ADAL" clId="{9ACB7DB9-A177-510C-BC72-459331AC530E}" dt="2026-01-26T10:01:20.688" v="1281" actId="27614"/>
          <ac:picMkLst>
            <pc:docMk/>
            <pc:sldMk cId="1338304619" sldId="3505"/>
            <ac:picMk id="18" creationId="{FDFD0C0B-BFEC-45B4-E71A-926C88928683}"/>
          </ac:picMkLst>
        </pc:picChg>
        <pc:picChg chg="add mod">
          <ac:chgData name="Håkon Winje" userId="b7f99ff7-95ec-44c2-b54b-18eab6d10450" providerId="ADAL" clId="{9ACB7DB9-A177-510C-BC72-459331AC530E}" dt="2026-01-26T10:01:26.651" v="1285" actId="962"/>
          <ac:picMkLst>
            <pc:docMk/>
            <pc:sldMk cId="1338304619" sldId="3505"/>
            <ac:picMk id="20" creationId="{6403AA39-F73F-FFD6-8B76-E4D6CC6CD27B}"/>
          </ac:picMkLst>
        </pc:picChg>
        <pc:picChg chg="add mod">
          <ac:chgData name="Håkon Winje" userId="b7f99ff7-95ec-44c2-b54b-18eab6d10450" providerId="ADAL" clId="{9ACB7DB9-A177-510C-BC72-459331AC530E}" dt="2026-01-26T10:03:24.827" v="1342" actId="962"/>
          <ac:picMkLst>
            <pc:docMk/>
            <pc:sldMk cId="1338304619" sldId="3505"/>
            <ac:picMk id="22" creationId="{1B9B2FB1-7B84-E5DE-26A7-EDFD46744F6C}"/>
          </ac:picMkLst>
        </pc:picChg>
        <pc:picChg chg="add mod">
          <ac:chgData name="Håkon Winje" userId="b7f99ff7-95ec-44c2-b54b-18eab6d10450" providerId="ADAL" clId="{9ACB7DB9-A177-510C-BC72-459331AC530E}" dt="2026-01-26T10:13:16.840" v="1619" actId="27614"/>
          <ac:picMkLst>
            <pc:docMk/>
            <pc:sldMk cId="1338304619" sldId="3505"/>
            <ac:picMk id="36" creationId="{46BEA763-2710-D41A-DE3C-5939ADE3A8AB}"/>
          </ac:picMkLst>
        </pc:picChg>
      </pc:sldChg>
      <pc:sldChg chg="add del modTransition">
        <pc:chgData name="Håkon Winje" userId="b7f99ff7-95ec-44c2-b54b-18eab6d10450" providerId="ADAL" clId="{9ACB7DB9-A177-510C-BC72-459331AC530E}" dt="2026-01-26T09:51:08.488" v="1154" actId="2696"/>
        <pc:sldMkLst>
          <pc:docMk/>
          <pc:sldMk cId="1818502198" sldId="3505"/>
        </pc:sldMkLst>
      </pc:sldChg>
      <pc:sldChg chg="addSp delSp modSp new mod modTransition">
        <pc:chgData name="Håkon Winje" userId="b7f99ff7-95ec-44c2-b54b-18eab6d10450" providerId="ADAL" clId="{9ACB7DB9-A177-510C-BC72-459331AC530E}" dt="2026-01-26T10:08:32.546" v="1533"/>
        <pc:sldMkLst>
          <pc:docMk/>
          <pc:sldMk cId="3355109430" sldId="3506"/>
        </pc:sldMkLst>
        <pc:spChg chg="del">
          <ac:chgData name="Håkon Winje" userId="b7f99ff7-95ec-44c2-b54b-18eab6d10450" providerId="ADAL" clId="{9ACB7DB9-A177-510C-BC72-459331AC530E}" dt="2026-01-26T10:02:16.778" v="1305"/>
          <ac:spMkLst>
            <pc:docMk/>
            <pc:sldMk cId="3355109430" sldId="3506"/>
            <ac:spMk id="2" creationId="{9EBED29C-E442-F096-7D6E-63ADD7BAB244}"/>
          </ac:spMkLst>
        </pc:spChg>
        <pc:spChg chg="del">
          <ac:chgData name="Håkon Winje" userId="b7f99ff7-95ec-44c2-b54b-18eab6d10450" providerId="ADAL" clId="{9ACB7DB9-A177-510C-BC72-459331AC530E}" dt="2026-01-26T10:01:59.488" v="1297"/>
          <ac:spMkLst>
            <pc:docMk/>
            <pc:sldMk cId="3355109430" sldId="3506"/>
            <ac:spMk id="3" creationId="{D9B3703A-44CB-C6F7-AAF0-2DE462AA5075}"/>
          </ac:spMkLst>
        </pc:spChg>
        <pc:spChg chg="del mod">
          <ac:chgData name="Håkon Winje" userId="b7f99ff7-95ec-44c2-b54b-18eab6d10450" providerId="ADAL" clId="{9ACB7DB9-A177-510C-BC72-459331AC530E}" dt="2026-01-26T10:01:44.652" v="1289"/>
          <ac:spMkLst>
            <pc:docMk/>
            <pc:sldMk cId="3355109430" sldId="3506"/>
            <ac:spMk id="4" creationId="{9BF2D84E-A7BB-E786-9CCC-EA887EECBE42}"/>
          </ac:spMkLst>
        </pc:spChg>
        <pc:spChg chg="add del">
          <ac:chgData name="Håkon Winje" userId="b7f99ff7-95ec-44c2-b54b-18eab6d10450" providerId="ADAL" clId="{9ACB7DB9-A177-510C-BC72-459331AC530E}" dt="2026-01-26T10:03:18.618" v="1337"/>
          <ac:spMkLst>
            <pc:docMk/>
            <pc:sldMk cId="3355109430" sldId="3506"/>
            <ac:spMk id="5" creationId="{4C5437B0-3E55-4106-D05E-1446225C4C92}"/>
          </ac:spMkLst>
        </pc:spChg>
        <pc:spChg chg="del">
          <ac:chgData name="Håkon Winje" userId="b7f99ff7-95ec-44c2-b54b-18eab6d10450" providerId="ADAL" clId="{9ACB7DB9-A177-510C-BC72-459331AC530E}" dt="2026-01-26T10:01:37.186" v="1286"/>
          <ac:spMkLst>
            <pc:docMk/>
            <pc:sldMk cId="3355109430" sldId="3506"/>
            <ac:spMk id="6" creationId="{FAF8A2A3-4B29-172B-9BE9-A79C03F22421}"/>
          </ac:spMkLst>
        </pc:spChg>
        <pc:spChg chg="mod">
          <ac:chgData name="Håkon Winje" userId="b7f99ff7-95ec-44c2-b54b-18eab6d10450" providerId="ADAL" clId="{9ACB7DB9-A177-510C-BC72-459331AC530E}" dt="2026-01-26T10:04:40.912" v="1461"/>
          <ac:spMkLst>
            <pc:docMk/>
            <pc:sldMk cId="3355109430" sldId="3506"/>
            <ac:spMk id="8" creationId="{D476E420-E42E-E3C3-B781-32C8B7AB5CA3}"/>
          </ac:spMkLst>
        </pc:spChg>
        <pc:spChg chg="mod">
          <ac:chgData name="Håkon Winje" userId="b7f99ff7-95ec-44c2-b54b-18eab6d10450" providerId="ADAL" clId="{9ACB7DB9-A177-510C-BC72-459331AC530E}" dt="2026-01-26T10:04:05.447" v="1421" actId="20577"/>
          <ac:spMkLst>
            <pc:docMk/>
            <pc:sldMk cId="3355109430" sldId="3506"/>
            <ac:spMk id="9" creationId="{45BEB1A0-0C07-B724-0C17-3921A27EBAB7}"/>
          </ac:spMkLst>
        </pc:spChg>
        <pc:spChg chg="mod">
          <ac:chgData name="Håkon Winje" userId="b7f99ff7-95ec-44c2-b54b-18eab6d10450" providerId="ADAL" clId="{9ACB7DB9-A177-510C-BC72-459331AC530E}" dt="2026-01-26T10:03:44.004" v="1366" actId="20577"/>
          <ac:spMkLst>
            <pc:docMk/>
            <pc:sldMk cId="3355109430" sldId="3506"/>
            <ac:spMk id="10" creationId="{5B12316F-BD38-FA43-01AD-8A325E5D2CA7}"/>
          </ac:spMkLst>
        </pc:spChg>
        <pc:picChg chg="add mod">
          <ac:chgData name="Håkon Winje" userId="b7f99ff7-95ec-44c2-b54b-18eab6d10450" providerId="ADAL" clId="{9ACB7DB9-A177-510C-BC72-459331AC530E}" dt="2026-01-26T10:01:38.464" v="1287" actId="27614"/>
          <ac:picMkLst>
            <pc:docMk/>
            <pc:sldMk cId="3355109430" sldId="3506"/>
            <ac:picMk id="12" creationId="{1CDBF9AE-0223-7F83-5B2F-9B03FEF647AB}"/>
          </ac:picMkLst>
        </pc:picChg>
        <pc:picChg chg="add mod">
          <ac:chgData name="Håkon Winje" userId="b7f99ff7-95ec-44c2-b54b-18eab6d10450" providerId="ADAL" clId="{9ACB7DB9-A177-510C-BC72-459331AC530E}" dt="2026-01-26T10:01:50.718" v="1291" actId="962"/>
          <ac:picMkLst>
            <pc:docMk/>
            <pc:sldMk cId="3355109430" sldId="3506"/>
            <ac:picMk id="14" creationId="{4DBDDF4E-7F57-E133-04EB-483BDE749669}"/>
          </ac:picMkLst>
        </pc:picChg>
        <pc:picChg chg="add mod">
          <ac:chgData name="Håkon Winje" userId="b7f99ff7-95ec-44c2-b54b-18eab6d10450" providerId="ADAL" clId="{9ACB7DB9-A177-510C-BC72-459331AC530E}" dt="2026-01-26T10:01:54.025" v="1296"/>
          <ac:picMkLst>
            <pc:docMk/>
            <pc:sldMk cId="3355109430" sldId="3506"/>
            <ac:picMk id="16" creationId="{B0348136-C3CD-2F1A-464B-1679DF1D98B7}"/>
          </ac:picMkLst>
        </pc:picChg>
        <pc:picChg chg="add mod">
          <ac:chgData name="Håkon Winje" userId="b7f99ff7-95ec-44c2-b54b-18eab6d10450" providerId="ADAL" clId="{9ACB7DB9-A177-510C-BC72-459331AC530E}" dt="2026-01-26T10:02:01.943" v="1299" actId="962"/>
          <ac:picMkLst>
            <pc:docMk/>
            <pc:sldMk cId="3355109430" sldId="3506"/>
            <ac:picMk id="18" creationId="{5C5B806C-D592-3C50-7307-F398BFCF1D83}"/>
          </ac:picMkLst>
        </pc:picChg>
        <pc:picChg chg="add mod">
          <ac:chgData name="Håkon Winje" userId="b7f99ff7-95ec-44c2-b54b-18eab6d10450" providerId="ADAL" clId="{9ACB7DB9-A177-510C-BC72-459331AC530E}" dt="2026-01-26T10:02:11.416" v="1304"/>
          <ac:picMkLst>
            <pc:docMk/>
            <pc:sldMk cId="3355109430" sldId="3506"/>
            <ac:picMk id="20" creationId="{B8D30C9F-9D97-526B-1B21-093061C354BA}"/>
          </ac:picMkLst>
        </pc:picChg>
        <pc:picChg chg="add mod">
          <ac:chgData name="Håkon Winje" userId="b7f99ff7-95ec-44c2-b54b-18eab6d10450" providerId="ADAL" clId="{9ACB7DB9-A177-510C-BC72-459331AC530E}" dt="2026-01-26T10:02:18.348" v="1307" actId="962"/>
          <ac:picMkLst>
            <pc:docMk/>
            <pc:sldMk cId="3355109430" sldId="3506"/>
            <ac:picMk id="22" creationId="{241333EB-8F54-FE21-5ED6-F6FAAAA46357}"/>
          </ac:picMkLst>
        </pc:picChg>
        <pc:picChg chg="add mod">
          <ac:chgData name="Håkon Winje" userId="b7f99ff7-95ec-44c2-b54b-18eab6d10450" providerId="ADAL" clId="{9ACB7DB9-A177-510C-BC72-459331AC530E}" dt="2026-01-26T10:03:20.142" v="1339" actId="962"/>
          <ac:picMkLst>
            <pc:docMk/>
            <pc:sldMk cId="3355109430" sldId="3506"/>
            <ac:picMk id="24" creationId="{2D67E020-B6BB-C511-65D1-B3F67E4B515C}"/>
          </ac:picMkLst>
        </pc:picChg>
      </pc:sldChg>
      <pc:sldChg chg="addSp delSp modSp new mod modTransition">
        <pc:chgData name="Håkon Winje" userId="b7f99ff7-95ec-44c2-b54b-18eab6d10450" providerId="ADAL" clId="{9ACB7DB9-A177-510C-BC72-459331AC530E}" dt="2026-01-26T10:08:32.546" v="1533"/>
        <pc:sldMkLst>
          <pc:docMk/>
          <pc:sldMk cId="4251466044" sldId="3507"/>
        </pc:sldMkLst>
        <pc:spChg chg="del mod">
          <ac:chgData name="Håkon Winje" userId="b7f99ff7-95ec-44c2-b54b-18eab6d10450" providerId="ADAL" clId="{9ACB7DB9-A177-510C-BC72-459331AC530E}" dt="2026-01-26T10:02:42.362" v="1319"/>
          <ac:spMkLst>
            <pc:docMk/>
            <pc:sldMk cId="4251466044" sldId="3507"/>
            <ac:spMk id="3" creationId="{DD765FFA-0A35-91BB-B1F4-1541AAF45E55}"/>
          </ac:spMkLst>
        </pc:spChg>
        <pc:spChg chg="del">
          <ac:chgData name="Håkon Winje" userId="b7f99ff7-95ec-44c2-b54b-18eab6d10450" providerId="ADAL" clId="{9ACB7DB9-A177-510C-BC72-459331AC530E}" dt="2026-01-26T10:02:38.028" v="1316"/>
          <ac:spMkLst>
            <pc:docMk/>
            <pc:sldMk cId="4251466044" sldId="3507"/>
            <ac:spMk id="4" creationId="{717EDA6A-B532-07D8-D6D9-7A2EDF9D2CBB}"/>
          </ac:spMkLst>
        </pc:spChg>
        <pc:spChg chg="del">
          <ac:chgData name="Håkon Winje" userId="b7f99ff7-95ec-44c2-b54b-18eab6d10450" providerId="ADAL" clId="{9ACB7DB9-A177-510C-BC72-459331AC530E}" dt="2026-01-26T10:03:14.373" v="1335"/>
          <ac:spMkLst>
            <pc:docMk/>
            <pc:sldMk cId="4251466044" sldId="3507"/>
            <ac:spMk id="5" creationId="{63A62CF0-DEB6-F791-9885-99A6EA9A7DFC}"/>
          </ac:spMkLst>
        </pc:spChg>
        <pc:spChg chg="del mod">
          <ac:chgData name="Håkon Winje" userId="b7f99ff7-95ec-44c2-b54b-18eab6d10450" providerId="ADAL" clId="{9ACB7DB9-A177-510C-BC72-459331AC530E}" dt="2026-01-26T10:02:32.430" v="1313"/>
          <ac:spMkLst>
            <pc:docMk/>
            <pc:sldMk cId="4251466044" sldId="3507"/>
            <ac:spMk id="6" creationId="{AEDD3238-F5FF-9AB9-2F36-757D1D5CC33D}"/>
          </ac:spMkLst>
        </pc:spChg>
        <pc:spChg chg="del mod">
          <ac:chgData name="Håkon Winje" userId="b7f99ff7-95ec-44c2-b54b-18eab6d10450" providerId="ADAL" clId="{9ACB7DB9-A177-510C-BC72-459331AC530E}" dt="2026-01-26T10:02:28.788" v="1310"/>
          <ac:spMkLst>
            <pc:docMk/>
            <pc:sldMk cId="4251466044" sldId="3507"/>
            <ac:spMk id="7" creationId="{80CA7003-F03B-8729-2E24-E046A5C8A5A0}"/>
          </ac:spMkLst>
        </pc:spChg>
        <pc:spChg chg="mod">
          <ac:chgData name="Håkon Winje" userId="b7f99ff7-95ec-44c2-b54b-18eab6d10450" providerId="ADAL" clId="{9ACB7DB9-A177-510C-BC72-459331AC530E}" dt="2026-01-26T10:05:03.318" v="1462"/>
          <ac:spMkLst>
            <pc:docMk/>
            <pc:sldMk cId="4251466044" sldId="3507"/>
            <ac:spMk id="8" creationId="{EB6B76E8-8AA7-B51A-2229-E6A3FCB31679}"/>
          </ac:spMkLst>
        </pc:spChg>
        <pc:spChg chg="mod">
          <ac:chgData name="Håkon Winje" userId="b7f99ff7-95ec-44c2-b54b-18eab6d10450" providerId="ADAL" clId="{9ACB7DB9-A177-510C-BC72-459331AC530E}" dt="2026-01-26T10:04:12.878" v="1446" actId="20577"/>
          <ac:spMkLst>
            <pc:docMk/>
            <pc:sldMk cId="4251466044" sldId="3507"/>
            <ac:spMk id="9" creationId="{4DF631F0-B79D-D298-7EDE-7E5DC9301651}"/>
          </ac:spMkLst>
        </pc:spChg>
        <pc:spChg chg="mod">
          <ac:chgData name="Håkon Winje" userId="b7f99ff7-95ec-44c2-b54b-18eab6d10450" providerId="ADAL" clId="{9ACB7DB9-A177-510C-BC72-459331AC530E}" dt="2026-01-26T10:03:41.295" v="1365" actId="20577"/>
          <ac:spMkLst>
            <pc:docMk/>
            <pc:sldMk cId="4251466044" sldId="3507"/>
            <ac:spMk id="10" creationId="{5FEFE0C6-CAED-0610-B8EA-DCA048D507C4}"/>
          </ac:spMkLst>
        </pc:spChg>
        <pc:picChg chg="add mod">
          <ac:chgData name="Håkon Winje" userId="b7f99ff7-95ec-44c2-b54b-18eab6d10450" providerId="ADAL" clId="{9ACB7DB9-A177-510C-BC72-459331AC530E}" dt="2026-01-26T10:02:30.351" v="1311" actId="27614"/>
          <ac:picMkLst>
            <pc:docMk/>
            <pc:sldMk cId="4251466044" sldId="3507"/>
            <ac:picMk id="12" creationId="{825A2588-B08D-E5AC-A780-E46E3C2B1E9C}"/>
          </ac:picMkLst>
        </pc:picChg>
        <pc:picChg chg="add mod">
          <ac:chgData name="Håkon Winje" userId="b7f99ff7-95ec-44c2-b54b-18eab6d10450" providerId="ADAL" clId="{9ACB7DB9-A177-510C-BC72-459331AC530E}" dt="2026-01-26T10:02:33.662" v="1315" actId="962"/>
          <ac:picMkLst>
            <pc:docMk/>
            <pc:sldMk cId="4251466044" sldId="3507"/>
            <ac:picMk id="14" creationId="{2E58C3D2-C652-564A-C783-8FC09BC97DC4}"/>
          </ac:picMkLst>
        </pc:picChg>
        <pc:picChg chg="add mod">
          <ac:chgData name="Håkon Winje" userId="b7f99ff7-95ec-44c2-b54b-18eab6d10450" providerId="ADAL" clId="{9ACB7DB9-A177-510C-BC72-459331AC530E}" dt="2026-01-26T10:02:39.738" v="1317" actId="27614"/>
          <ac:picMkLst>
            <pc:docMk/>
            <pc:sldMk cId="4251466044" sldId="3507"/>
            <ac:picMk id="16" creationId="{16C97742-49FF-799D-0B02-4E3408A5303C}"/>
          </ac:picMkLst>
        </pc:picChg>
        <pc:picChg chg="add mod">
          <ac:chgData name="Håkon Winje" userId="b7f99ff7-95ec-44c2-b54b-18eab6d10450" providerId="ADAL" clId="{9ACB7DB9-A177-510C-BC72-459331AC530E}" dt="2026-01-26T10:02:44.505" v="1320" actId="27614"/>
          <ac:picMkLst>
            <pc:docMk/>
            <pc:sldMk cId="4251466044" sldId="3507"/>
            <ac:picMk id="18" creationId="{AEC296FC-4706-D553-5BDD-A8EAE6705DE1}"/>
          </ac:picMkLst>
        </pc:picChg>
        <pc:picChg chg="add mod">
          <ac:chgData name="Håkon Winje" userId="b7f99ff7-95ec-44c2-b54b-18eab6d10450" providerId="ADAL" clId="{9ACB7DB9-A177-510C-BC72-459331AC530E}" dt="2026-01-26T10:03:16.162" v="1336" actId="27614"/>
          <ac:picMkLst>
            <pc:docMk/>
            <pc:sldMk cId="4251466044" sldId="3507"/>
            <ac:picMk id="20" creationId="{CBE15CB1-18AF-FE72-0B8A-352F5FB5306D}"/>
          </ac:picMkLst>
        </pc:picChg>
      </pc:sldChg>
      <pc:sldChg chg="addSp delSp modSp new mod modTransition">
        <pc:chgData name="Håkon Winje" userId="b7f99ff7-95ec-44c2-b54b-18eab6d10450" providerId="ADAL" clId="{9ACB7DB9-A177-510C-BC72-459331AC530E}" dt="2026-01-26T10:08:32.546" v="1533"/>
        <pc:sldMkLst>
          <pc:docMk/>
          <pc:sldMk cId="3940028424" sldId="3508"/>
        </pc:sldMkLst>
        <pc:spChg chg="del">
          <ac:chgData name="Håkon Winje" userId="b7f99ff7-95ec-44c2-b54b-18eab6d10450" providerId="ADAL" clId="{9ACB7DB9-A177-510C-BC72-459331AC530E}" dt="2026-01-26T10:03:00.304" v="1329"/>
          <ac:spMkLst>
            <pc:docMk/>
            <pc:sldMk cId="3940028424" sldId="3508"/>
            <ac:spMk id="4" creationId="{262818C2-52CC-5AE7-F77D-99D70E34D88F}"/>
          </ac:spMkLst>
        </pc:spChg>
        <pc:spChg chg="del">
          <ac:chgData name="Håkon Winje" userId="b7f99ff7-95ec-44c2-b54b-18eab6d10450" providerId="ADAL" clId="{9ACB7DB9-A177-510C-BC72-459331AC530E}" dt="2026-01-26T10:03:08.719" v="1332"/>
          <ac:spMkLst>
            <pc:docMk/>
            <pc:sldMk cId="3940028424" sldId="3508"/>
            <ac:spMk id="5" creationId="{0C14985C-7251-A376-C4A4-07F1CC238E1E}"/>
          </ac:spMkLst>
        </pc:spChg>
        <pc:spChg chg="del mod">
          <ac:chgData name="Håkon Winje" userId="b7f99ff7-95ec-44c2-b54b-18eab6d10450" providerId="ADAL" clId="{9ACB7DB9-A177-510C-BC72-459331AC530E}" dt="2026-01-26T10:02:55.345" v="1326"/>
          <ac:spMkLst>
            <pc:docMk/>
            <pc:sldMk cId="3940028424" sldId="3508"/>
            <ac:spMk id="6" creationId="{627E712E-76A3-1A0F-0A34-59E3DFAECD2B}"/>
          </ac:spMkLst>
        </pc:spChg>
        <pc:spChg chg="del mod">
          <ac:chgData name="Håkon Winje" userId="b7f99ff7-95ec-44c2-b54b-18eab6d10450" providerId="ADAL" clId="{9ACB7DB9-A177-510C-BC72-459331AC530E}" dt="2026-01-26T10:02:51.817" v="1323"/>
          <ac:spMkLst>
            <pc:docMk/>
            <pc:sldMk cId="3940028424" sldId="3508"/>
            <ac:spMk id="7" creationId="{9F290D4E-B446-E84F-58FF-0B5F98EA9BD6}"/>
          </ac:spMkLst>
        </pc:spChg>
        <pc:spChg chg="mod">
          <ac:chgData name="Håkon Winje" userId="b7f99ff7-95ec-44c2-b54b-18eab6d10450" providerId="ADAL" clId="{9ACB7DB9-A177-510C-BC72-459331AC530E}" dt="2026-01-26T10:05:12.681" v="1463"/>
          <ac:spMkLst>
            <pc:docMk/>
            <pc:sldMk cId="3940028424" sldId="3508"/>
            <ac:spMk id="8" creationId="{1C73597B-26A8-CC7B-A649-0AD7331C5FA5}"/>
          </ac:spMkLst>
        </pc:spChg>
        <pc:spChg chg="mod">
          <ac:chgData name="Håkon Winje" userId="b7f99ff7-95ec-44c2-b54b-18eab6d10450" providerId="ADAL" clId="{9ACB7DB9-A177-510C-BC72-459331AC530E}" dt="2026-01-26T10:04:17.243" v="1457" actId="20577"/>
          <ac:spMkLst>
            <pc:docMk/>
            <pc:sldMk cId="3940028424" sldId="3508"/>
            <ac:spMk id="9" creationId="{21E1F618-A53D-DB20-0E0D-9616CE5C13CC}"/>
          </ac:spMkLst>
        </pc:spChg>
        <pc:spChg chg="mod">
          <ac:chgData name="Håkon Winje" userId="b7f99ff7-95ec-44c2-b54b-18eab6d10450" providerId="ADAL" clId="{9ACB7DB9-A177-510C-BC72-459331AC530E}" dt="2026-01-26T10:03:48.777" v="1370" actId="20577"/>
          <ac:spMkLst>
            <pc:docMk/>
            <pc:sldMk cId="3940028424" sldId="3508"/>
            <ac:spMk id="10" creationId="{5F5AE1CD-A704-CC84-DD85-9F8171408999}"/>
          </ac:spMkLst>
        </pc:spChg>
        <pc:picChg chg="add mod">
          <ac:chgData name="Håkon Winje" userId="b7f99ff7-95ec-44c2-b54b-18eab6d10450" providerId="ADAL" clId="{9ACB7DB9-A177-510C-BC72-459331AC530E}" dt="2026-01-26T10:02:53.041" v="1324" actId="27614"/>
          <ac:picMkLst>
            <pc:docMk/>
            <pc:sldMk cId="3940028424" sldId="3508"/>
            <ac:picMk id="12" creationId="{D60849C6-72C4-684F-2806-61857F75990D}"/>
          </ac:picMkLst>
        </pc:picChg>
        <pc:picChg chg="add mod">
          <ac:chgData name="Håkon Winje" userId="b7f99ff7-95ec-44c2-b54b-18eab6d10450" providerId="ADAL" clId="{9ACB7DB9-A177-510C-BC72-459331AC530E}" dt="2026-01-26T10:02:56.792" v="1328" actId="962"/>
          <ac:picMkLst>
            <pc:docMk/>
            <pc:sldMk cId="3940028424" sldId="3508"/>
            <ac:picMk id="14" creationId="{53C4DCB8-1678-9A0E-53E9-25211B139D17}"/>
          </ac:picMkLst>
        </pc:picChg>
        <pc:picChg chg="add mod">
          <ac:chgData name="Håkon Winje" userId="b7f99ff7-95ec-44c2-b54b-18eab6d10450" providerId="ADAL" clId="{9ACB7DB9-A177-510C-BC72-459331AC530E}" dt="2026-01-26T10:03:02.242" v="1331" actId="962"/>
          <ac:picMkLst>
            <pc:docMk/>
            <pc:sldMk cId="3940028424" sldId="3508"/>
            <ac:picMk id="16" creationId="{862075AB-259F-8A86-8059-B2A2C8AF2B1D}"/>
          </ac:picMkLst>
        </pc:picChg>
        <pc:picChg chg="add mod">
          <ac:chgData name="Håkon Winje" userId="b7f99ff7-95ec-44c2-b54b-18eab6d10450" providerId="ADAL" clId="{9ACB7DB9-A177-510C-BC72-459331AC530E}" dt="2026-01-26T10:03:10.126" v="1334" actId="962"/>
          <ac:picMkLst>
            <pc:docMk/>
            <pc:sldMk cId="3940028424" sldId="3508"/>
            <ac:picMk id="18" creationId="{A354EAA3-4A87-9057-1E59-0A75D7801047}"/>
          </ac:picMkLst>
        </pc:picChg>
      </pc:sldChg>
      <pc:sldChg chg="add">
        <pc:chgData name="Håkon Winje" userId="b7f99ff7-95ec-44c2-b54b-18eab6d10450" providerId="ADAL" clId="{9ACB7DB9-A177-510C-BC72-459331AC530E}" dt="2026-01-26T10:25:54.222" v="2717"/>
        <pc:sldMkLst>
          <pc:docMk/>
          <pc:sldMk cId="412596482" sldId="3509"/>
        </pc:sldMkLst>
      </pc:sldChg>
      <pc:sldChg chg="addSp delSp modSp new del mod modTransition modClrScheme chgLayout">
        <pc:chgData name="Håkon Winje" userId="b7f99ff7-95ec-44c2-b54b-18eab6d10450" providerId="ADAL" clId="{9ACB7DB9-A177-510C-BC72-459331AC530E}" dt="2026-01-26T10:25:49.921" v="2716" actId="2696"/>
        <pc:sldMkLst>
          <pc:docMk/>
          <pc:sldMk cId="1387120473" sldId="3509"/>
        </pc:sldMkLst>
        <pc:spChg chg="del">
          <ac:chgData name="Håkon Winje" userId="b7f99ff7-95ec-44c2-b54b-18eab6d10450" providerId="ADAL" clId="{9ACB7DB9-A177-510C-BC72-459331AC530E}" dt="2026-01-26T10:05:44.964" v="1465" actId="700"/>
          <ac:spMkLst>
            <pc:docMk/>
            <pc:sldMk cId="1387120473" sldId="3509"/>
            <ac:spMk id="2" creationId="{37354157-A99D-3406-0DF0-BD3ABE8C9AF9}"/>
          </ac:spMkLst>
        </pc:spChg>
        <pc:spChg chg="del mod ord">
          <ac:chgData name="Håkon Winje" userId="b7f99ff7-95ec-44c2-b54b-18eab6d10450" providerId="ADAL" clId="{9ACB7DB9-A177-510C-BC72-459331AC530E}" dt="2026-01-26T10:05:44.964" v="1465" actId="700"/>
          <ac:spMkLst>
            <pc:docMk/>
            <pc:sldMk cId="1387120473" sldId="3509"/>
            <ac:spMk id="3" creationId="{83C3BD4E-013E-E5CF-800C-5206305D6B08}"/>
          </ac:spMkLst>
        </pc:spChg>
        <pc:spChg chg="add del mod ord">
          <ac:chgData name="Håkon Winje" userId="b7f99ff7-95ec-44c2-b54b-18eab6d10450" providerId="ADAL" clId="{9ACB7DB9-A177-510C-BC72-459331AC530E}" dt="2026-01-26T10:06:02.054" v="1482"/>
          <ac:spMkLst>
            <pc:docMk/>
            <pc:sldMk cId="1387120473" sldId="3509"/>
            <ac:spMk id="4" creationId="{508DF219-6E0B-7715-132E-CE9DC828E33E}"/>
          </ac:spMkLst>
        </pc:spChg>
        <pc:spChg chg="add del mod ord">
          <ac:chgData name="Håkon Winje" userId="b7f99ff7-95ec-44c2-b54b-18eab6d10450" providerId="ADAL" clId="{9ACB7DB9-A177-510C-BC72-459331AC530E}" dt="2026-01-26T10:06:31.248" v="1487"/>
          <ac:spMkLst>
            <pc:docMk/>
            <pc:sldMk cId="1387120473" sldId="3509"/>
            <ac:spMk id="5" creationId="{77F763B3-122D-1C8C-73CE-CFB718E73D4A}"/>
          </ac:spMkLst>
        </pc:spChg>
        <pc:spChg chg="add del mod ord">
          <ac:chgData name="Håkon Winje" userId="b7f99ff7-95ec-44c2-b54b-18eab6d10450" providerId="ADAL" clId="{9ACB7DB9-A177-510C-BC72-459331AC530E}" dt="2026-01-26T10:06:42.814" v="1490"/>
          <ac:spMkLst>
            <pc:docMk/>
            <pc:sldMk cId="1387120473" sldId="3509"/>
            <ac:spMk id="6" creationId="{9F60B019-74B0-DA48-EB51-BB75FD8374CE}"/>
          </ac:spMkLst>
        </pc:spChg>
        <pc:spChg chg="add del mod ord">
          <ac:chgData name="Håkon Winje" userId="b7f99ff7-95ec-44c2-b54b-18eab6d10450" providerId="ADAL" clId="{9ACB7DB9-A177-510C-BC72-459331AC530E}" dt="2026-01-26T10:06:50.128" v="1493"/>
          <ac:spMkLst>
            <pc:docMk/>
            <pc:sldMk cId="1387120473" sldId="3509"/>
            <ac:spMk id="7" creationId="{BB351F8D-A45C-5F3C-3C8A-4DC5F0E124C0}"/>
          </ac:spMkLst>
        </pc:spChg>
        <pc:spChg chg="add mod ord">
          <ac:chgData name="Håkon Winje" userId="b7f99ff7-95ec-44c2-b54b-18eab6d10450" providerId="ADAL" clId="{9ACB7DB9-A177-510C-BC72-459331AC530E}" dt="2026-01-26T10:05:44.964" v="1465" actId="700"/>
          <ac:spMkLst>
            <pc:docMk/>
            <pc:sldMk cId="1387120473" sldId="3509"/>
            <ac:spMk id="8" creationId="{2B7406E5-DE08-B210-BF04-376F9BFF469B}"/>
          </ac:spMkLst>
        </pc:spChg>
        <pc:spChg chg="add mod ord">
          <ac:chgData name="Håkon Winje" userId="b7f99ff7-95ec-44c2-b54b-18eab6d10450" providerId="ADAL" clId="{9ACB7DB9-A177-510C-BC72-459331AC530E}" dt="2026-01-26T10:05:44.964" v="1465" actId="700"/>
          <ac:spMkLst>
            <pc:docMk/>
            <pc:sldMk cId="1387120473" sldId="3509"/>
            <ac:spMk id="9" creationId="{125B0465-9261-9AA7-D412-B3F70FD05186}"/>
          </ac:spMkLst>
        </pc:spChg>
        <pc:spChg chg="add mod ord">
          <ac:chgData name="Håkon Winje" userId="b7f99ff7-95ec-44c2-b54b-18eab6d10450" providerId="ADAL" clId="{9ACB7DB9-A177-510C-BC72-459331AC530E}" dt="2026-01-26T10:08:51.714" v="1534"/>
          <ac:spMkLst>
            <pc:docMk/>
            <pc:sldMk cId="1387120473" sldId="3509"/>
            <ac:spMk id="10" creationId="{D8732154-9AC6-4560-98D3-0B4E49AB2783}"/>
          </ac:spMkLst>
        </pc:spChg>
        <pc:spChg chg="add mod ord">
          <ac:chgData name="Håkon Winje" userId="b7f99ff7-95ec-44c2-b54b-18eab6d10450" providerId="ADAL" clId="{9ACB7DB9-A177-510C-BC72-459331AC530E}" dt="2026-01-26T10:08:55.093" v="1548" actId="20577"/>
          <ac:spMkLst>
            <pc:docMk/>
            <pc:sldMk cId="1387120473" sldId="3509"/>
            <ac:spMk id="11" creationId="{925CF24D-2CE3-D821-CC90-A16F87C662DF}"/>
          </ac:spMkLst>
        </pc:spChg>
        <pc:spChg chg="mod">
          <ac:chgData name="Håkon Winje" userId="b7f99ff7-95ec-44c2-b54b-18eab6d10450" providerId="ADAL" clId="{9ACB7DB9-A177-510C-BC72-459331AC530E}" dt="2026-01-26T10:05:53.417" v="1481" actId="20577"/>
          <ac:spMkLst>
            <pc:docMk/>
            <pc:sldMk cId="1387120473" sldId="3509"/>
            <ac:spMk id="12" creationId="{E585E9B3-1E6A-5EB4-7C1B-BCC1B2DC4967}"/>
          </ac:spMkLst>
        </pc:spChg>
        <pc:picChg chg="add mod">
          <ac:chgData name="Håkon Winje" userId="b7f99ff7-95ec-44c2-b54b-18eab6d10450" providerId="ADAL" clId="{9ACB7DB9-A177-510C-BC72-459331AC530E}" dt="2026-01-26T10:06:03.421" v="1484" actId="962"/>
          <ac:picMkLst>
            <pc:docMk/>
            <pc:sldMk cId="1387120473" sldId="3509"/>
            <ac:picMk id="14" creationId="{CA16E41C-2A11-5B80-3263-632D5F71C2DD}"/>
          </ac:picMkLst>
        </pc:picChg>
        <pc:picChg chg="add mod">
          <ac:chgData name="Håkon Winje" userId="b7f99ff7-95ec-44c2-b54b-18eab6d10450" providerId="ADAL" clId="{9ACB7DB9-A177-510C-BC72-459331AC530E}" dt="2026-01-26T10:06:32.718" v="1489" actId="962"/>
          <ac:picMkLst>
            <pc:docMk/>
            <pc:sldMk cId="1387120473" sldId="3509"/>
            <ac:picMk id="16" creationId="{2AB1DD27-519D-D56E-91CE-7B5B3B6DF993}"/>
          </ac:picMkLst>
        </pc:picChg>
        <pc:picChg chg="add mod">
          <ac:chgData name="Håkon Winje" userId="b7f99ff7-95ec-44c2-b54b-18eab6d10450" providerId="ADAL" clId="{9ACB7DB9-A177-510C-BC72-459331AC530E}" dt="2026-01-26T10:06:44.552" v="1492" actId="962"/>
          <ac:picMkLst>
            <pc:docMk/>
            <pc:sldMk cId="1387120473" sldId="3509"/>
            <ac:picMk id="18" creationId="{3E1C1A2F-C6F0-A193-39FD-B920BB75F5B5}"/>
          </ac:picMkLst>
        </pc:picChg>
        <pc:picChg chg="add mod">
          <ac:chgData name="Håkon Winje" userId="b7f99ff7-95ec-44c2-b54b-18eab6d10450" providerId="ADAL" clId="{9ACB7DB9-A177-510C-BC72-459331AC530E}" dt="2026-01-26T10:06:51.662" v="1495" actId="962"/>
          <ac:picMkLst>
            <pc:docMk/>
            <pc:sldMk cId="1387120473" sldId="3509"/>
            <ac:picMk id="20" creationId="{0CFC8100-21FB-AB83-BB85-2207D2D5F6F9}"/>
          </ac:picMkLst>
        </pc:picChg>
      </pc:sldChg>
      <pc:sldChg chg="addSp delSp modSp add del mod modTransition">
        <pc:chgData name="Håkon Winje" userId="b7f99ff7-95ec-44c2-b54b-18eab6d10450" providerId="ADAL" clId="{9ACB7DB9-A177-510C-BC72-459331AC530E}" dt="2026-01-26T10:25:49.921" v="2716" actId="2696"/>
        <pc:sldMkLst>
          <pc:docMk/>
          <pc:sldMk cId="2096874343" sldId="3510"/>
        </pc:sldMkLst>
        <pc:spChg chg="add del">
          <ac:chgData name="Håkon Winje" userId="b7f99ff7-95ec-44c2-b54b-18eab6d10450" providerId="ADAL" clId="{9ACB7DB9-A177-510C-BC72-459331AC530E}" dt="2026-01-26T10:07:11.216" v="1501"/>
          <ac:spMkLst>
            <pc:docMk/>
            <pc:sldMk cId="2096874343" sldId="3510"/>
            <ac:spMk id="5" creationId="{30BED61F-B75D-DB8B-F27D-4E085257913A}"/>
          </ac:spMkLst>
        </pc:spChg>
        <pc:spChg chg="del">
          <ac:chgData name="Håkon Winje" userId="b7f99ff7-95ec-44c2-b54b-18eab6d10450" providerId="ADAL" clId="{9ACB7DB9-A177-510C-BC72-459331AC530E}" dt="2026-01-26T10:07:19.840" v="1504"/>
          <ac:spMkLst>
            <pc:docMk/>
            <pc:sldMk cId="2096874343" sldId="3510"/>
            <ac:spMk id="6" creationId="{F34B1952-C136-8404-EF85-12C9A11929D5}"/>
          </ac:spMkLst>
        </pc:spChg>
        <pc:spChg chg="add del">
          <ac:chgData name="Håkon Winje" userId="b7f99ff7-95ec-44c2-b54b-18eab6d10450" providerId="ADAL" clId="{9ACB7DB9-A177-510C-BC72-459331AC530E}" dt="2026-01-26T10:07:32.532" v="1516"/>
          <ac:spMkLst>
            <pc:docMk/>
            <pc:sldMk cId="2096874343" sldId="3510"/>
            <ac:spMk id="7" creationId="{2ACD5AD3-78B1-7BD1-73F9-63A229B7C683}"/>
          </ac:spMkLst>
        </pc:spChg>
        <pc:spChg chg="del">
          <ac:chgData name="Håkon Winje" userId="b7f99ff7-95ec-44c2-b54b-18eab6d10450" providerId="ADAL" clId="{9ACB7DB9-A177-510C-BC72-459331AC530E}" dt="2026-01-26T10:07:36.449" v="1517"/>
          <ac:spMkLst>
            <pc:docMk/>
            <pc:sldMk cId="2096874343" sldId="3510"/>
            <ac:spMk id="8" creationId="{AE742483-7FE4-F15D-28E9-9032679D0545}"/>
          </ac:spMkLst>
        </pc:spChg>
        <pc:spChg chg="mod">
          <ac:chgData name="Håkon Winje" userId="b7f99ff7-95ec-44c2-b54b-18eab6d10450" providerId="ADAL" clId="{9ACB7DB9-A177-510C-BC72-459331AC530E}" dt="2026-01-26T10:09:45.689" v="1549"/>
          <ac:spMkLst>
            <pc:docMk/>
            <pc:sldMk cId="2096874343" sldId="3510"/>
            <ac:spMk id="10" creationId="{5E40A985-DFB9-8670-C136-5049855024C8}"/>
          </ac:spMkLst>
        </pc:spChg>
        <pc:spChg chg="mod">
          <ac:chgData name="Håkon Winje" userId="b7f99ff7-95ec-44c2-b54b-18eab6d10450" providerId="ADAL" clId="{9ACB7DB9-A177-510C-BC72-459331AC530E}" dt="2026-01-26T10:09:50.786" v="1573" actId="20577"/>
          <ac:spMkLst>
            <pc:docMk/>
            <pc:sldMk cId="2096874343" sldId="3510"/>
            <ac:spMk id="11" creationId="{3D9205C2-194A-D0DC-AD4B-A5466562F611}"/>
          </ac:spMkLst>
        </pc:spChg>
        <pc:picChg chg="add mod">
          <ac:chgData name="Håkon Winje" userId="b7f99ff7-95ec-44c2-b54b-18eab6d10450" providerId="ADAL" clId="{9ACB7DB9-A177-510C-BC72-459331AC530E}" dt="2026-01-26T10:07:01.440" v="1500"/>
          <ac:picMkLst>
            <pc:docMk/>
            <pc:sldMk cId="2096874343" sldId="3510"/>
            <ac:picMk id="3" creationId="{5B21438F-9A3F-7A77-A75A-8E5F0060B256}"/>
          </ac:picMkLst>
        </pc:picChg>
        <pc:picChg chg="add mod">
          <ac:chgData name="Håkon Winje" userId="b7f99ff7-95ec-44c2-b54b-18eab6d10450" providerId="ADAL" clId="{9ACB7DB9-A177-510C-BC72-459331AC530E}" dt="2026-01-26T10:07:12.692" v="1503" actId="962"/>
          <ac:picMkLst>
            <pc:docMk/>
            <pc:sldMk cId="2096874343" sldId="3510"/>
            <ac:picMk id="13" creationId="{B42E4132-FBC9-ECB7-FE6C-F28DBCA19549}"/>
          </ac:picMkLst>
        </pc:picChg>
        <pc:picChg chg="add mod">
          <ac:chgData name="Håkon Winje" userId="b7f99ff7-95ec-44c2-b54b-18eab6d10450" providerId="ADAL" clId="{9ACB7DB9-A177-510C-BC72-459331AC530E}" dt="2026-01-26T10:07:21.186" v="1506" actId="962"/>
          <ac:picMkLst>
            <pc:docMk/>
            <pc:sldMk cId="2096874343" sldId="3510"/>
            <ac:picMk id="16" creationId="{F52A6E9F-343D-943C-EEA0-86C74CBAB012}"/>
          </ac:picMkLst>
        </pc:picChg>
        <pc:picChg chg="add mod">
          <ac:chgData name="Håkon Winje" userId="b7f99ff7-95ec-44c2-b54b-18eab6d10450" providerId="ADAL" clId="{9ACB7DB9-A177-510C-BC72-459331AC530E}" dt="2026-01-26T10:07:26.810" v="1511"/>
          <ac:picMkLst>
            <pc:docMk/>
            <pc:sldMk cId="2096874343" sldId="3510"/>
            <ac:picMk id="18" creationId="{4661807C-8651-4A32-31D2-61E29C463794}"/>
          </ac:picMkLst>
        </pc:picChg>
        <pc:picChg chg="add mod">
          <ac:chgData name="Håkon Winje" userId="b7f99ff7-95ec-44c2-b54b-18eab6d10450" providerId="ADAL" clId="{9ACB7DB9-A177-510C-BC72-459331AC530E}" dt="2026-01-26T10:07:32.532" v="1516"/>
          <ac:picMkLst>
            <pc:docMk/>
            <pc:sldMk cId="2096874343" sldId="3510"/>
            <ac:picMk id="20" creationId="{22D13708-B830-972A-BD0B-F510FEF3C3B0}"/>
          </ac:picMkLst>
        </pc:picChg>
        <pc:picChg chg="add mod">
          <ac:chgData name="Håkon Winje" userId="b7f99ff7-95ec-44c2-b54b-18eab6d10450" providerId="ADAL" clId="{9ACB7DB9-A177-510C-BC72-459331AC530E}" dt="2026-01-26T10:07:38.134" v="1519" actId="962"/>
          <ac:picMkLst>
            <pc:docMk/>
            <pc:sldMk cId="2096874343" sldId="3510"/>
            <ac:picMk id="22" creationId="{487EF7AE-0379-8C0C-B780-1DF1C3DA6617}"/>
          </ac:picMkLst>
        </pc:picChg>
      </pc:sldChg>
      <pc:sldChg chg="add">
        <pc:chgData name="Håkon Winje" userId="b7f99ff7-95ec-44c2-b54b-18eab6d10450" providerId="ADAL" clId="{9ACB7DB9-A177-510C-BC72-459331AC530E}" dt="2026-01-26T10:25:54.222" v="2717"/>
        <pc:sldMkLst>
          <pc:docMk/>
          <pc:sldMk cId="2693706843" sldId="3510"/>
        </pc:sldMkLst>
      </pc:sldChg>
      <pc:sldChg chg="addSp delSp modSp add mod modTransition">
        <pc:chgData name="Håkon Winje" userId="b7f99ff7-95ec-44c2-b54b-18eab6d10450" providerId="ADAL" clId="{9ACB7DB9-A177-510C-BC72-459331AC530E}" dt="2026-01-26T10:10:22.590" v="1608" actId="14100"/>
        <pc:sldMkLst>
          <pc:docMk/>
          <pc:sldMk cId="1966061537" sldId="3511"/>
        </pc:sldMkLst>
        <pc:spChg chg="del mod">
          <ac:chgData name="Håkon Winje" userId="b7f99ff7-95ec-44c2-b54b-18eab6d10450" providerId="ADAL" clId="{9ACB7DB9-A177-510C-BC72-459331AC530E}" dt="2026-01-26T10:08:20.601" v="1530"/>
          <ac:spMkLst>
            <pc:docMk/>
            <pc:sldMk cId="1966061537" sldId="3511"/>
            <ac:spMk id="5" creationId="{DAF058E4-9607-A426-30AF-4E22256B1638}"/>
          </ac:spMkLst>
        </pc:spChg>
        <pc:spChg chg="del mod">
          <ac:chgData name="Håkon Winje" userId="b7f99ff7-95ec-44c2-b54b-18eab6d10450" providerId="ADAL" clId="{9ACB7DB9-A177-510C-BC72-459331AC530E}" dt="2026-01-26T10:08:09.696" v="1527"/>
          <ac:spMkLst>
            <pc:docMk/>
            <pc:sldMk cId="1966061537" sldId="3511"/>
            <ac:spMk id="8" creationId="{2F029190-CD59-D531-BF80-ABCFEFC84F6F}"/>
          </ac:spMkLst>
        </pc:spChg>
        <pc:spChg chg="del mod">
          <ac:chgData name="Håkon Winje" userId="b7f99ff7-95ec-44c2-b54b-18eab6d10450" providerId="ADAL" clId="{9ACB7DB9-A177-510C-BC72-459331AC530E}" dt="2026-01-26T10:08:00.779" v="1522"/>
          <ac:spMkLst>
            <pc:docMk/>
            <pc:sldMk cId="1966061537" sldId="3511"/>
            <ac:spMk id="9" creationId="{C2E7BEFC-E5B3-C51F-4B08-B8FE9D27DA58}"/>
          </ac:spMkLst>
        </pc:spChg>
        <pc:spChg chg="mod">
          <ac:chgData name="Håkon Winje" userId="b7f99ff7-95ec-44c2-b54b-18eab6d10450" providerId="ADAL" clId="{9ACB7DB9-A177-510C-BC72-459331AC530E}" dt="2026-01-26T10:10:22.590" v="1608" actId="14100"/>
          <ac:spMkLst>
            <pc:docMk/>
            <pc:sldMk cId="1966061537" sldId="3511"/>
            <ac:spMk id="10" creationId="{6A319397-1E20-C315-FE28-4DED480409FE}"/>
          </ac:spMkLst>
        </pc:spChg>
        <pc:spChg chg="mod">
          <ac:chgData name="Håkon Winje" userId="b7f99ff7-95ec-44c2-b54b-18eab6d10450" providerId="ADAL" clId="{9ACB7DB9-A177-510C-BC72-459331AC530E}" dt="2026-01-26T10:10:10.312" v="1605" actId="20577"/>
          <ac:spMkLst>
            <pc:docMk/>
            <pc:sldMk cId="1966061537" sldId="3511"/>
            <ac:spMk id="11" creationId="{1C6EFA20-F219-0E34-11A2-F440F67E37EA}"/>
          </ac:spMkLst>
        </pc:spChg>
        <pc:picChg chg="add mod">
          <ac:chgData name="Håkon Winje" userId="b7f99ff7-95ec-44c2-b54b-18eab6d10450" providerId="ADAL" clId="{9ACB7DB9-A177-510C-BC72-459331AC530E}" dt="2026-01-26T10:08:03.897" v="1526" actId="1076"/>
          <ac:picMkLst>
            <pc:docMk/>
            <pc:sldMk cId="1966061537" sldId="3511"/>
            <ac:picMk id="3" creationId="{84F0F0D0-687E-2FAE-36BE-963DE6490FE1}"/>
          </ac:picMkLst>
        </pc:picChg>
        <pc:picChg chg="add mod">
          <ac:chgData name="Håkon Winje" userId="b7f99ff7-95ec-44c2-b54b-18eab6d10450" providerId="ADAL" clId="{9ACB7DB9-A177-510C-BC72-459331AC530E}" dt="2026-01-26T10:08:12.420" v="1528" actId="27614"/>
          <ac:picMkLst>
            <pc:docMk/>
            <pc:sldMk cId="1966061537" sldId="3511"/>
            <ac:picMk id="13" creationId="{2912F19D-416E-FC08-E45E-7C6CA7B24526}"/>
          </ac:picMkLst>
        </pc:picChg>
        <pc:picChg chg="add mod">
          <ac:chgData name="Håkon Winje" userId="b7f99ff7-95ec-44c2-b54b-18eab6d10450" providerId="ADAL" clId="{9ACB7DB9-A177-510C-BC72-459331AC530E}" dt="2026-01-26T10:08:22.044" v="1532" actId="962"/>
          <ac:picMkLst>
            <pc:docMk/>
            <pc:sldMk cId="1966061537" sldId="3511"/>
            <ac:picMk id="16" creationId="{8A6D55BA-A7FB-AA4B-C563-AC6B2EC1CDF4}"/>
          </ac:picMkLst>
        </pc:picChg>
      </pc:sldChg>
      <pc:sldChg chg="addSp delSp modSp new mod modClrScheme chgLayout">
        <pc:chgData name="Håkon Winje" userId="b7f99ff7-95ec-44c2-b54b-18eab6d10450" providerId="ADAL" clId="{9ACB7DB9-A177-510C-BC72-459331AC530E}" dt="2026-01-26T10:28:25.519" v="2778" actId="207"/>
        <pc:sldMkLst>
          <pc:docMk/>
          <pc:sldMk cId="3672790788" sldId="3512"/>
        </pc:sldMkLst>
        <pc:spChg chg="del">
          <ac:chgData name="Håkon Winje" userId="b7f99ff7-95ec-44c2-b54b-18eab6d10450" providerId="ADAL" clId="{9ACB7DB9-A177-510C-BC72-459331AC530E}" dt="2026-01-26T10:26:29.365" v="2719" actId="700"/>
          <ac:spMkLst>
            <pc:docMk/>
            <pc:sldMk cId="3672790788" sldId="3512"/>
            <ac:spMk id="2" creationId="{E019B33F-F285-413D-9ADD-59CF8837AFE7}"/>
          </ac:spMkLst>
        </pc:spChg>
        <pc:spChg chg="del">
          <ac:chgData name="Håkon Winje" userId="b7f99ff7-95ec-44c2-b54b-18eab6d10450" providerId="ADAL" clId="{9ACB7DB9-A177-510C-BC72-459331AC530E}" dt="2026-01-26T10:26:29.365" v="2719" actId="700"/>
          <ac:spMkLst>
            <pc:docMk/>
            <pc:sldMk cId="3672790788" sldId="3512"/>
            <ac:spMk id="3" creationId="{8077050B-A2D7-D312-E768-0324D7F281FB}"/>
          </ac:spMkLst>
        </pc:spChg>
        <pc:spChg chg="del">
          <ac:chgData name="Håkon Winje" userId="b7f99ff7-95ec-44c2-b54b-18eab6d10450" providerId="ADAL" clId="{9ACB7DB9-A177-510C-BC72-459331AC530E}" dt="2026-01-26T10:26:29.365" v="2719" actId="700"/>
          <ac:spMkLst>
            <pc:docMk/>
            <pc:sldMk cId="3672790788" sldId="3512"/>
            <ac:spMk id="4" creationId="{D8E9F112-6F1C-25FB-E9EF-DD0AF0514A4C}"/>
          </ac:spMkLst>
        </pc:spChg>
        <pc:spChg chg="del">
          <ac:chgData name="Håkon Winje" userId="b7f99ff7-95ec-44c2-b54b-18eab6d10450" providerId="ADAL" clId="{9ACB7DB9-A177-510C-BC72-459331AC530E}" dt="2026-01-26T10:26:29.365" v="2719" actId="700"/>
          <ac:spMkLst>
            <pc:docMk/>
            <pc:sldMk cId="3672790788" sldId="3512"/>
            <ac:spMk id="5" creationId="{80459612-559D-9DCB-EC82-AA445DCC6CB3}"/>
          </ac:spMkLst>
        </pc:spChg>
        <pc:spChg chg="del">
          <ac:chgData name="Håkon Winje" userId="b7f99ff7-95ec-44c2-b54b-18eab6d10450" providerId="ADAL" clId="{9ACB7DB9-A177-510C-BC72-459331AC530E}" dt="2026-01-26T10:26:29.365" v="2719" actId="700"/>
          <ac:spMkLst>
            <pc:docMk/>
            <pc:sldMk cId="3672790788" sldId="3512"/>
            <ac:spMk id="6" creationId="{1755ABEE-7CB6-0B36-3A5D-9A7D8B1DDD3D}"/>
          </ac:spMkLst>
        </pc:spChg>
        <pc:spChg chg="del">
          <ac:chgData name="Håkon Winje" userId="b7f99ff7-95ec-44c2-b54b-18eab6d10450" providerId="ADAL" clId="{9ACB7DB9-A177-510C-BC72-459331AC530E}" dt="2026-01-26T10:26:29.365" v="2719" actId="700"/>
          <ac:spMkLst>
            <pc:docMk/>
            <pc:sldMk cId="3672790788" sldId="3512"/>
            <ac:spMk id="7" creationId="{6DE32744-3133-7657-78BC-1A2261316885}"/>
          </ac:spMkLst>
        </pc:spChg>
        <pc:spChg chg="del">
          <ac:chgData name="Håkon Winje" userId="b7f99ff7-95ec-44c2-b54b-18eab6d10450" providerId="ADAL" clId="{9ACB7DB9-A177-510C-BC72-459331AC530E}" dt="2026-01-26T10:26:29.365" v="2719" actId="700"/>
          <ac:spMkLst>
            <pc:docMk/>
            <pc:sldMk cId="3672790788" sldId="3512"/>
            <ac:spMk id="8" creationId="{2AFC0C8C-A1B5-7CE1-7C65-29F35DE8F85F}"/>
          </ac:spMkLst>
        </pc:spChg>
        <pc:spChg chg="del">
          <ac:chgData name="Håkon Winje" userId="b7f99ff7-95ec-44c2-b54b-18eab6d10450" providerId="ADAL" clId="{9ACB7DB9-A177-510C-BC72-459331AC530E}" dt="2026-01-26T10:26:29.365" v="2719" actId="700"/>
          <ac:spMkLst>
            <pc:docMk/>
            <pc:sldMk cId="3672790788" sldId="3512"/>
            <ac:spMk id="9" creationId="{6009DA25-C640-8FAC-F075-4DECFD847C92}"/>
          </ac:spMkLst>
        </pc:spChg>
        <pc:spChg chg="del">
          <ac:chgData name="Håkon Winje" userId="b7f99ff7-95ec-44c2-b54b-18eab6d10450" providerId="ADAL" clId="{9ACB7DB9-A177-510C-BC72-459331AC530E}" dt="2026-01-26T10:26:29.365" v="2719" actId="700"/>
          <ac:spMkLst>
            <pc:docMk/>
            <pc:sldMk cId="3672790788" sldId="3512"/>
            <ac:spMk id="10" creationId="{212312EB-4FAC-16F3-0F6D-F4948379B0AB}"/>
          </ac:spMkLst>
        </pc:spChg>
        <pc:spChg chg="del">
          <ac:chgData name="Håkon Winje" userId="b7f99ff7-95ec-44c2-b54b-18eab6d10450" providerId="ADAL" clId="{9ACB7DB9-A177-510C-BC72-459331AC530E}" dt="2026-01-26T10:26:29.365" v="2719" actId="700"/>
          <ac:spMkLst>
            <pc:docMk/>
            <pc:sldMk cId="3672790788" sldId="3512"/>
            <ac:spMk id="11" creationId="{1EC4CC71-6D18-C2AE-A88F-813542D42B23}"/>
          </ac:spMkLst>
        </pc:spChg>
        <pc:spChg chg="add mod ord">
          <ac:chgData name="Håkon Winje" userId="b7f99ff7-95ec-44c2-b54b-18eab6d10450" providerId="ADAL" clId="{9ACB7DB9-A177-510C-BC72-459331AC530E}" dt="2026-01-26T10:28:25.519" v="2778" actId="207"/>
          <ac:spMkLst>
            <pc:docMk/>
            <pc:sldMk cId="3672790788" sldId="3512"/>
            <ac:spMk id="14" creationId="{E92070EE-844D-B30C-0D61-BFEACC8C8BDE}"/>
          </ac:spMkLst>
        </pc:spChg>
        <pc:spChg chg="add del mod ord">
          <ac:chgData name="Håkon Winje" userId="b7f99ff7-95ec-44c2-b54b-18eab6d10450" providerId="ADAL" clId="{9ACB7DB9-A177-510C-BC72-459331AC530E}" dt="2026-01-26T10:28:10.900" v="2771" actId="478"/>
          <ac:spMkLst>
            <pc:docMk/>
            <pc:sldMk cId="3672790788" sldId="3512"/>
            <ac:spMk id="15" creationId="{F80ECBD2-4EA3-501C-8EA0-65A7BED7ADD1}"/>
          </ac:spMkLst>
        </pc:spChg>
        <pc:picChg chg="add mod">
          <ac:chgData name="Håkon Winje" userId="b7f99ff7-95ec-44c2-b54b-18eab6d10450" providerId="ADAL" clId="{9ACB7DB9-A177-510C-BC72-459331AC530E}" dt="2026-01-26T10:27:08.945" v="2726" actId="1076"/>
          <ac:picMkLst>
            <pc:docMk/>
            <pc:sldMk cId="3672790788" sldId="3512"/>
            <ac:picMk id="13" creationId="{64096C35-2E01-6463-DEAC-D959718A37DF}"/>
          </ac:picMkLst>
        </pc:picChg>
      </pc:sldChg>
      <pc:sldChg chg="new del">
        <pc:chgData name="Håkon Winje" userId="b7f99ff7-95ec-44c2-b54b-18eab6d10450" providerId="ADAL" clId="{9ACB7DB9-A177-510C-BC72-459331AC530E}" dt="2026-01-26T10:14:30.187" v="1622" actId="2696"/>
        <pc:sldMkLst>
          <pc:docMk/>
          <pc:sldMk cId="4248430979" sldId="3512"/>
        </pc:sldMkLst>
      </pc:sldChg>
      <pc:sldMasterChg chg="modSldLayout">
        <pc:chgData name="Håkon Winje" userId="b7f99ff7-95ec-44c2-b54b-18eab6d10450" providerId="ADAL" clId="{9ACB7DB9-A177-510C-BC72-459331AC530E}" dt="2026-01-26T10:12:02.126" v="1612" actId="1076"/>
        <pc:sldMasterMkLst>
          <pc:docMk/>
          <pc:sldMasterMk cId="4177411585" sldId="2147483658"/>
        </pc:sldMasterMkLst>
        <pc:sldLayoutChg chg="addSp modSp mod">
          <pc:chgData name="Håkon Winje" userId="b7f99ff7-95ec-44c2-b54b-18eab6d10450" providerId="ADAL" clId="{9ACB7DB9-A177-510C-BC72-459331AC530E}" dt="2026-01-26T10:12:02.126" v="1612" actId="1076"/>
          <pc:sldLayoutMkLst>
            <pc:docMk/>
            <pc:sldMasterMk cId="4177411585" sldId="2147483658"/>
            <pc:sldLayoutMk cId="941626391" sldId="2147483694"/>
          </pc:sldLayoutMkLst>
          <pc:spChg chg="add mod">
            <ac:chgData name="Håkon Winje" userId="b7f99ff7-95ec-44c2-b54b-18eab6d10450" providerId="ADAL" clId="{9ACB7DB9-A177-510C-BC72-459331AC530E}" dt="2026-01-26T10:12:02.126" v="1612" actId="1076"/>
            <ac:spMkLst>
              <pc:docMk/>
              <pc:sldMasterMk cId="4177411585" sldId="2147483658"/>
              <pc:sldLayoutMk cId="941626391" sldId="2147483694"/>
              <ac:spMk id="2" creationId="{CAAEE3A5-0474-E96F-F601-5C2DC7063961}"/>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BE13437A-377F-7AE0-9200-FBD3785981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290BB295-8444-0D53-A3FF-2AB4664455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F83303-336E-424D-A5D8-7F7FC252CBAF}" type="datetimeFigureOut">
              <a:rPr lang="nb-NO" smtClean="0"/>
              <a:t>09.01.2026</a:t>
            </a:fld>
            <a:endParaRPr lang="nb-NO"/>
          </a:p>
        </p:txBody>
      </p:sp>
      <p:sp>
        <p:nvSpPr>
          <p:cNvPr id="4" name="Plassholder for bunntekst 3">
            <a:extLst>
              <a:ext uri="{FF2B5EF4-FFF2-40B4-BE49-F238E27FC236}">
                <a16:creationId xmlns:a16="http://schemas.microsoft.com/office/drawing/2014/main" id="{3178D7EB-AB2B-5773-F192-9DF357E95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31D7F449-80D9-39CA-97D0-F335A0917A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71B950-ED27-9344-B5B9-447D5477CD1C}" type="slidenum">
              <a:rPr lang="nb-NO" smtClean="0"/>
              <a:t>‹#›</a:t>
            </a:fld>
            <a:endParaRPr lang="nb-NO"/>
          </a:p>
        </p:txBody>
      </p:sp>
    </p:spTree>
    <p:extLst>
      <p:ext uri="{BB962C8B-B14F-4D97-AF65-F5344CB8AC3E}">
        <p14:creationId xmlns:p14="http://schemas.microsoft.com/office/powerpoint/2010/main" val="3163959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968770-8AF5-F54D-9240-C2A1D050F612}" type="datetimeFigureOut">
              <a:rPr lang="nb-NO" smtClean="0"/>
              <a:t>09.01.2026</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9FFCF-CCA8-184C-AA3B-C843BE0552D9}" type="slidenum">
              <a:rPr lang="nb-NO" smtClean="0"/>
              <a:t>‹#›</a:t>
            </a:fld>
            <a:endParaRPr lang="nb-NO"/>
          </a:p>
        </p:txBody>
      </p:sp>
    </p:spTree>
    <p:extLst>
      <p:ext uri="{BB962C8B-B14F-4D97-AF65-F5344CB8AC3E}">
        <p14:creationId xmlns:p14="http://schemas.microsoft.com/office/powerpoint/2010/main" val="37254202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i="1" kern="1200" dirty="0">
                <a:solidFill>
                  <a:schemeClr val="tx1"/>
                </a:solidFill>
                <a:effectLst/>
                <a:latin typeface="+mn-lt"/>
                <a:ea typeface="+mn-ea"/>
                <a:cs typeface="+mn-cs"/>
              </a:rPr>
              <a:t>Barnets behov i sentrum</a:t>
            </a:r>
            <a:r>
              <a:rPr lang="nb-NO" sz="1200" b="0" i="0" u="none" strike="noStrike" kern="1200" dirty="0">
                <a:solidFill>
                  <a:schemeClr val="tx1"/>
                </a:solidFill>
                <a:effectLst/>
                <a:latin typeface="+mn-lt"/>
                <a:ea typeface="+mn-ea"/>
                <a:cs typeface="+mn-cs"/>
              </a:rPr>
              <a:t> er en kunnskapsmodell som brukes for å forstå barnets situasjon på en helhetlig måte. Modellen tar utgangspunkt i barnet </a:t>
            </a:r>
          </a:p>
          <a:p>
            <a:r>
              <a:rPr lang="nb-NO" sz="1200" b="0" i="0" u="none" strike="noStrike" kern="1200" dirty="0">
                <a:solidFill>
                  <a:schemeClr val="tx1"/>
                </a:solidFill>
                <a:effectLst/>
                <a:latin typeface="+mn-lt"/>
                <a:ea typeface="+mn-ea"/>
                <a:cs typeface="+mn-cs"/>
              </a:rPr>
              <a:t>er formet som en trekant som representerer tre grunnleggende dimensjoner i barnets liv: barnets utvikling, foreldrenes omsorg samt familie og miljø.</a:t>
            </a:r>
          </a:p>
        </p:txBody>
      </p:sp>
      <p:sp>
        <p:nvSpPr>
          <p:cNvPr id="4" name="Plassholder for lysbildenummer 3"/>
          <p:cNvSpPr>
            <a:spLocks noGrp="1"/>
          </p:cNvSpPr>
          <p:nvPr>
            <p:ph type="sldNum" sz="quarter" idx="5"/>
          </p:nvPr>
        </p:nvSpPr>
        <p:spPr/>
        <p:txBody>
          <a:bodyPr/>
          <a:lstStyle/>
          <a:p>
            <a:fld id="{8F09FFCF-CCA8-184C-AA3B-C843BE0552D9}" type="slidenum">
              <a:rPr lang="nb-NO" smtClean="0"/>
              <a:t>2</a:t>
            </a:fld>
            <a:endParaRPr lang="nb-NO"/>
          </a:p>
        </p:txBody>
      </p:sp>
    </p:spTree>
    <p:extLst>
      <p:ext uri="{BB962C8B-B14F-4D97-AF65-F5344CB8AC3E}">
        <p14:creationId xmlns:p14="http://schemas.microsoft.com/office/powerpoint/2010/main" val="3200969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u="none" strike="noStrike" kern="1200" dirty="0">
                <a:solidFill>
                  <a:schemeClr val="tx1"/>
                </a:solidFill>
                <a:effectLst/>
                <a:latin typeface="+mn-lt"/>
                <a:ea typeface="+mn-ea"/>
                <a:cs typeface="+mn-cs"/>
              </a:rPr>
              <a:t>Under hver dimensjon finner vi forskjellige behovsområder. Det er tilsammen 11 områder. Innenfor hvert område hører det til flere avgrensede temaer til fordypning. Denne presentasjonen går gjennom hvert av disse 11 områdene og gir en oppsummerende tekst over hva som er viktig for at barnet skal ha en sunn og god utvikling. På </a:t>
            </a:r>
            <a:r>
              <a:rPr lang="nb-NO" sz="1200" b="0" i="0" u="none" strike="noStrike" kern="1200" dirty="0" err="1">
                <a:solidFill>
                  <a:schemeClr val="tx1"/>
                </a:solidFill>
                <a:effectLst/>
                <a:latin typeface="+mn-lt"/>
                <a:ea typeface="+mn-ea"/>
                <a:cs typeface="+mn-cs"/>
              </a:rPr>
              <a:t>www.barnetsbehovisentrum.no</a:t>
            </a:r>
            <a:r>
              <a:rPr lang="nb-NO" sz="1200" b="0" i="0" u="none" strike="noStrike" kern="1200" dirty="0">
                <a:solidFill>
                  <a:schemeClr val="tx1"/>
                </a:solidFill>
                <a:effectLst/>
                <a:latin typeface="+mn-lt"/>
                <a:ea typeface="+mn-ea"/>
                <a:cs typeface="+mn-cs"/>
              </a:rPr>
              <a:t>/utforsk-modellen finnes fordypningstema som går i dybden på rettigheter og forskningsbasert kunnskap om barnets behov, risiko og beskyttelse knyttet til hvert område. </a:t>
            </a:r>
            <a:endParaRPr lang="nb-NO" dirty="0"/>
          </a:p>
          <a:p>
            <a:endParaRPr lang="nb-NO" dirty="0"/>
          </a:p>
        </p:txBody>
      </p:sp>
      <p:sp>
        <p:nvSpPr>
          <p:cNvPr id="4" name="Plassholder for lysbildenummer 3"/>
          <p:cNvSpPr>
            <a:spLocks noGrp="1"/>
          </p:cNvSpPr>
          <p:nvPr>
            <p:ph type="sldNum" sz="quarter" idx="5"/>
          </p:nvPr>
        </p:nvSpPr>
        <p:spPr/>
        <p:txBody>
          <a:bodyPr/>
          <a:lstStyle/>
          <a:p>
            <a:fld id="{8F09FFCF-CCA8-184C-AA3B-C843BE0552D9}" type="slidenum">
              <a:rPr lang="nb-NO" smtClean="0"/>
              <a:t>4</a:t>
            </a:fld>
            <a:endParaRPr lang="nb-NO"/>
          </a:p>
        </p:txBody>
      </p:sp>
    </p:spTree>
    <p:extLst>
      <p:ext uri="{BB962C8B-B14F-4D97-AF65-F5344CB8AC3E}">
        <p14:creationId xmlns:p14="http://schemas.microsoft.com/office/powerpoint/2010/main" val="326025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plasserer «Familie og miljø» nederst på modellen. </a:t>
            </a:r>
          </a:p>
        </p:txBody>
      </p:sp>
      <p:sp>
        <p:nvSpPr>
          <p:cNvPr id="4" name="Plassholder for lysbildenummer 3"/>
          <p:cNvSpPr>
            <a:spLocks noGrp="1"/>
          </p:cNvSpPr>
          <p:nvPr>
            <p:ph type="sldNum" sz="quarter" idx="5"/>
          </p:nvPr>
        </p:nvSpPr>
        <p:spPr/>
        <p:txBody>
          <a:bodyPr/>
          <a:lstStyle/>
          <a:p>
            <a:fld id="{8F09FFCF-CCA8-184C-AA3B-C843BE0552D9}" type="slidenum">
              <a:rPr lang="nb-NO" smtClean="0"/>
              <a:t>5</a:t>
            </a:fld>
            <a:endParaRPr lang="nb-NO"/>
          </a:p>
        </p:txBody>
      </p:sp>
    </p:spTree>
    <p:extLst>
      <p:ext uri="{BB962C8B-B14F-4D97-AF65-F5344CB8AC3E}">
        <p14:creationId xmlns:p14="http://schemas.microsoft.com/office/powerpoint/2010/main" val="68144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plasserer «barnets utvikling» på venstre side av modellen. </a:t>
            </a:r>
          </a:p>
        </p:txBody>
      </p:sp>
      <p:sp>
        <p:nvSpPr>
          <p:cNvPr id="4" name="Plassholder for lysbildenummer 3"/>
          <p:cNvSpPr>
            <a:spLocks noGrp="1"/>
          </p:cNvSpPr>
          <p:nvPr>
            <p:ph type="sldNum" sz="quarter" idx="5"/>
          </p:nvPr>
        </p:nvSpPr>
        <p:spPr/>
        <p:txBody>
          <a:bodyPr/>
          <a:lstStyle/>
          <a:p>
            <a:fld id="{8F09FFCF-CCA8-184C-AA3B-C843BE0552D9}" type="slidenum">
              <a:rPr lang="nb-NO" smtClean="0"/>
              <a:t>8</a:t>
            </a:fld>
            <a:endParaRPr lang="nb-NO"/>
          </a:p>
        </p:txBody>
      </p:sp>
    </p:spTree>
    <p:extLst>
      <p:ext uri="{BB962C8B-B14F-4D97-AF65-F5344CB8AC3E}">
        <p14:creationId xmlns:p14="http://schemas.microsoft.com/office/powerpoint/2010/main" val="245736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Vi plasserer «Foreldrenes omsorg» på høyre side av modellen.</a:t>
            </a:r>
          </a:p>
        </p:txBody>
      </p:sp>
      <p:sp>
        <p:nvSpPr>
          <p:cNvPr id="4" name="Plassholder for lysbildenummer 3"/>
          <p:cNvSpPr>
            <a:spLocks noGrp="1"/>
          </p:cNvSpPr>
          <p:nvPr>
            <p:ph type="sldNum" sz="quarter" idx="5"/>
          </p:nvPr>
        </p:nvSpPr>
        <p:spPr/>
        <p:txBody>
          <a:bodyPr/>
          <a:lstStyle/>
          <a:p>
            <a:fld id="{8F09FFCF-CCA8-184C-AA3B-C843BE0552D9}" type="slidenum">
              <a:rPr lang="nb-NO" smtClean="0"/>
              <a:t>13</a:t>
            </a:fld>
            <a:endParaRPr lang="nb-NO"/>
          </a:p>
        </p:txBody>
      </p:sp>
    </p:spTree>
    <p:extLst>
      <p:ext uri="{BB962C8B-B14F-4D97-AF65-F5344CB8AC3E}">
        <p14:creationId xmlns:p14="http://schemas.microsoft.com/office/powerpoint/2010/main" val="2211263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F1AE0F-B581-C3ED-E9DA-9FD54186CAE7}"/>
              </a:ext>
            </a:extLst>
          </p:cNvPr>
          <p:cNvSpPr>
            <a:spLocks noGrp="1"/>
          </p:cNvSpPr>
          <p:nvPr>
            <p:ph type="ctrTitle"/>
          </p:nvPr>
        </p:nvSpPr>
        <p:spPr>
          <a:xfrm>
            <a:off x="1524001" y="1122363"/>
            <a:ext cx="5396060" cy="2387600"/>
          </a:xfrm>
        </p:spPr>
        <p:txBody>
          <a:bodyPr anchor="b">
            <a:noAutofit/>
          </a:bodyPr>
          <a:lstStyle>
            <a:lvl1pPr algn="ctr">
              <a:defRPr sz="4400" b="1" i="0">
                <a:solidFill>
                  <a:srgbClr val="29084C"/>
                </a:solidFill>
                <a:latin typeface="Nunito Black" pitchFamily="2" charset="77"/>
              </a:defRPr>
            </a:lvl1pPr>
          </a:lstStyle>
          <a:p>
            <a:r>
              <a:rPr lang="nb-NO" dirty="0"/>
              <a:t>Klikk for å redigere tittelstil</a:t>
            </a:r>
          </a:p>
        </p:txBody>
      </p:sp>
      <p:sp>
        <p:nvSpPr>
          <p:cNvPr id="3" name="Undertittel 2">
            <a:extLst>
              <a:ext uri="{FF2B5EF4-FFF2-40B4-BE49-F238E27FC236}">
                <a16:creationId xmlns:a16="http://schemas.microsoft.com/office/drawing/2014/main" id="{B6734121-DB0A-06A3-EF8E-EC0C7FDEBFFA}"/>
              </a:ext>
            </a:extLst>
          </p:cNvPr>
          <p:cNvSpPr>
            <a:spLocks noGrp="1"/>
          </p:cNvSpPr>
          <p:nvPr>
            <p:ph type="subTitle" idx="1"/>
          </p:nvPr>
        </p:nvSpPr>
        <p:spPr>
          <a:xfrm>
            <a:off x="1523999" y="3602038"/>
            <a:ext cx="5396061" cy="1655762"/>
          </a:xfrm>
        </p:spPr>
        <p:txBody>
          <a:bodyPr>
            <a:normAutofit/>
          </a:bodyPr>
          <a:lstStyle>
            <a:lvl1pPr marL="0" indent="0" algn="ctr">
              <a:lnSpc>
                <a:spcPct val="150000"/>
              </a:lnSpc>
              <a:buNone/>
              <a:defRPr sz="2000" b="0" i="1">
                <a:solidFill>
                  <a:srgbClr val="29084C"/>
                </a:solidFill>
                <a:latin typeface="Inter" panose="020B0502030000000004" pitchFamily="34" charset="0"/>
                <a:ea typeface="Inter" panose="020B05020300000000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36585E88-C501-F363-69D8-A99337155363}"/>
              </a:ext>
            </a:extLst>
          </p:cNvPr>
          <p:cNvPicPr>
            <a:picLocks noChangeAspect="1"/>
          </p:cNvPicPr>
          <p:nvPr userDrawn="1"/>
        </p:nvPicPr>
        <p:blipFill>
          <a:blip r:embed="rId2"/>
          <a:stretch>
            <a:fillRect/>
          </a:stretch>
        </p:blipFill>
        <p:spPr>
          <a:xfrm>
            <a:off x="6777183" y="816985"/>
            <a:ext cx="4918652" cy="4918652"/>
          </a:xfrm>
          <a:prstGeom prst="rect">
            <a:avLst/>
          </a:prstGeom>
        </p:spPr>
      </p:pic>
    </p:spTree>
    <p:extLst>
      <p:ext uri="{BB962C8B-B14F-4D97-AF65-F5344CB8AC3E}">
        <p14:creationId xmlns:p14="http://schemas.microsoft.com/office/powerpoint/2010/main" val="182494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5181600" cy="4351338"/>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3655529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05429B-751D-3844-C9AB-3F201C568D93}"/>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pic>
        <p:nvPicPr>
          <p:cNvPr id="3" name="Bilde 2">
            <a:extLst>
              <a:ext uri="{FF2B5EF4-FFF2-40B4-BE49-F238E27FC236}">
                <a16:creationId xmlns:a16="http://schemas.microsoft.com/office/drawing/2014/main" id="{9C28B5E2-A63C-6D8F-5973-5CD7D3B98B8A}"/>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62059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rklaring områder">
    <p:spTree>
      <p:nvGrpSpPr>
        <p:cNvPr id="1" name=""/>
        <p:cNvGrpSpPr/>
        <p:nvPr/>
      </p:nvGrpSpPr>
      <p:grpSpPr>
        <a:xfrm>
          <a:off x="0" y="0"/>
          <a:ext cx="0" cy="0"/>
          <a:chOff x="0" y="0"/>
          <a:chExt cx="0" cy="0"/>
        </a:xfrm>
      </p:grpSpPr>
      <p:sp>
        <p:nvSpPr>
          <p:cNvPr id="23" name="Plassholder for bilde 21">
            <a:extLst>
              <a:ext uri="{FF2B5EF4-FFF2-40B4-BE49-F238E27FC236}">
                <a16:creationId xmlns:a16="http://schemas.microsoft.com/office/drawing/2014/main" id="{0327A07D-5DAC-0607-E3AF-EAAE810E7CC9}"/>
              </a:ext>
            </a:extLst>
          </p:cNvPr>
          <p:cNvSpPr>
            <a:spLocks noGrp="1" noRot="1" noChangeAspect="1" noMove="1" noResize="1" noEditPoints="1" noAdjustHandles="1" noChangeArrowheads="1" noChangeShapeType="1"/>
          </p:cNvSpPr>
          <p:nvPr>
            <p:ph type="pic" sz="quarter" idx="13"/>
          </p:nvPr>
        </p:nvSpPr>
        <p:spPr>
          <a:xfrm>
            <a:off x="757238" y="6129252"/>
            <a:ext cx="720000" cy="720000"/>
          </a:xfrm>
        </p:spPr>
        <p:txBody>
          <a:bodyPr/>
          <a:lstStyle/>
          <a:p>
            <a:endParaRPr lang="nb-NO"/>
          </a:p>
        </p:txBody>
      </p:sp>
      <p:sp>
        <p:nvSpPr>
          <p:cNvPr id="22" name="Plassholder for bilde 21">
            <a:extLst>
              <a:ext uri="{FF2B5EF4-FFF2-40B4-BE49-F238E27FC236}">
                <a16:creationId xmlns:a16="http://schemas.microsoft.com/office/drawing/2014/main" id="{A3191053-0CFE-2F0D-AB34-0310852E4599}"/>
              </a:ext>
            </a:extLst>
          </p:cNvPr>
          <p:cNvSpPr>
            <a:spLocks noGrp="1" noRot="1" noChangeAspect="1" noMove="1" noResize="1" noEditPoints="1" noAdjustHandles="1" noChangeArrowheads="1" noChangeShapeType="1"/>
          </p:cNvSpPr>
          <p:nvPr>
            <p:ph type="pic" sz="quarter" idx="12"/>
          </p:nvPr>
        </p:nvSpPr>
        <p:spPr>
          <a:xfrm>
            <a:off x="757238" y="4868863"/>
            <a:ext cx="720000" cy="720000"/>
          </a:xfrm>
        </p:spPr>
        <p:txBody>
          <a:bodyPr/>
          <a:lstStyle/>
          <a:p>
            <a:endParaRPr lang="nb-NO"/>
          </a:p>
        </p:txBody>
      </p:sp>
      <p:sp>
        <p:nvSpPr>
          <p:cNvPr id="20" name="Plassholder for bilde 19">
            <a:extLst>
              <a:ext uri="{FF2B5EF4-FFF2-40B4-BE49-F238E27FC236}">
                <a16:creationId xmlns:a16="http://schemas.microsoft.com/office/drawing/2014/main" id="{C4CEE84F-784B-5751-3C5F-C8817F57012A}"/>
              </a:ext>
            </a:extLst>
          </p:cNvPr>
          <p:cNvSpPr>
            <a:spLocks noGrp="1" noRot="1" noChangeAspect="1" noMove="1" noResize="1" noEditPoints="1" noAdjustHandles="1" noChangeArrowheads="1" noChangeShapeType="1"/>
          </p:cNvSpPr>
          <p:nvPr>
            <p:ph type="pic" sz="quarter" idx="11"/>
          </p:nvPr>
        </p:nvSpPr>
        <p:spPr>
          <a:xfrm>
            <a:off x="111124" y="2211387"/>
            <a:ext cx="2124000" cy="2124000"/>
          </a:xfrm>
        </p:spPr>
        <p:txBody>
          <a:bodyPr/>
          <a:lstStyle/>
          <a:p>
            <a:endParaRPr lang="nb-NO"/>
          </a:p>
        </p:txBody>
      </p:sp>
      <p:sp>
        <p:nvSpPr>
          <p:cNvPr id="18" name="Plassholder for bilde 17">
            <a:extLst>
              <a:ext uri="{FF2B5EF4-FFF2-40B4-BE49-F238E27FC236}">
                <a16:creationId xmlns:a16="http://schemas.microsoft.com/office/drawing/2014/main" id="{05A82669-FCF7-E90B-5843-2ADCDC93F19C}"/>
              </a:ext>
            </a:extLst>
          </p:cNvPr>
          <p:cNvSpPr>
            <a:spLocks noGrp="1"/>
          </p:cNvSpPr>
          <p:nvPr>
            <p:ph type="pic" sz="quarter" idx="10"/>
          </p:nvPr>
        </p:nvSpPr>
        <p:spPr>
          <a:xfrm>
            <a:off x="10490200" y="777875"/>
            <a:ext cx="1296988" cy="1309688"/>
          </a:xfrm>
        </p:spPr>
        <p:txBody>
          <a:bodyPr/>
          <a:lstStyle/>
          <a:p>
            <a:endParaRPr lang="nb-NO"/>
          </a:p>
        </p:txBody>
      </p:sp>
      <p:pic>
        <p:nvPicPr>
          <p:cNvPr id="3" name="Bilde 2">
            <a:extLst>
              <a:ext uri="{FF2B5EF4-FFF2-40B4-BE49-F238E27FC236}">
                <a16:creationId xmlns:a16="http://schemas.microsoft.com/office/drawing/2014/main" id="{9C28B5E2-A63C-6D8F-5973-5CD7D3B98B8A}"/>
              </a:ext>
            </a:extLst>
          </p:cNvPr>
          <p:cNvPicPr>
            <a:picLocks noChangeAspect="1"/>
          </p:cNvPicPr>
          <p:nvPr userDrawn="1"/>
        </p:nvPicPr>
        <p:blipFill>
          <a:blip r:embed="rId2"/>
          <a:stretch>
            <a:fillRect/>
          </a:stretch>
        </p:blipFill>
        <p:spPr>
          <a:xfrm>
            <a:off x="10637842" y="6363879"/>
            <a:ext cx="1149351" cy="262708"/>
          </a:xfrm>
          <a:prstGeom prst="rect">
            <a:avLst/>
          </a:prstGeom>
        </p:spPr>
      </p:pic>
      <p:cxnSp>
        <p:nvCxnSpPr>
          <p:cNvPr id="15" name="Rett linje 14">
            <a:extLst>
              <a:ext uri="{FF2B5EF4-FFF2-40B4-BE49-F238E27FC236}">
                <a16:creationId xmlns:a16="http://schemas.microsoft.com/office/drawing/2014/main" id="{E36938B8-8501-60F6-D715-EB3659D9AC6B}"/>
              </a:ext>
            </a:extLst>
          </p:cNvPr>
          <p:cNvCxnSpPr>
            <a:cxnSpLocks/>
          </p:cNvCxnSpPr>
          <p:nvPr userDrawn="1"/>
        </p:nvCxnSpPr>
        <p:spPr>
          <a:xfrm>
            <a:off x="5202195" y="1532238"/>
            <a:ext cx="4905632" cy="0"/>
          </a:xfrm>
          <a:prstGeom prst="line">
            <a:avLst/>
          </a:prstGeom>
          <a:ln>
            <a:solidFill>
              <a:srgbClr val="340E4B"/>
            </a:solidFill>
          </a:ln>
        </p:spPr>
        <p:style>
          <a:lnRef idx="2">
            <a:schemeClr val="accent1"/>
          </a:lnRef>
          <a:fillRef idx="0">
            <a:schemeClr val="accent1"/>
          </a:fillRef>
          <a:effectRef idx="1">
            <a:schemeClr val="accent1"/>
          </a:effectRef>
          <a:fontRef idx="minor">
            <a:schemeClr val="tx1"/>
          </a:fontRef>
        </p:style>
      </p:cxnSp>
      <p:sp>
        <p:nvSpPr>
          <p:cNvPr id="24" name="Plassholder for bilde 21">
            <a:extLst>
              <a:ext uri="{FF2B5EF4-FFF2-40B4-BE49-F238E27FC236}">
                <a16:creationId xmlns:a16="http://schemas.microsoft.com/office/drawing/2014/main" id="{FFC9337D-55AC-2356-F64F-E24A90D40521}"/>
              </a:ext>
            </a:extLst>
          </p:cNvPr>
          <p:cNvSpPr>
            <a:spLocks noGrp="1" noRot="1" noChangeAspect="1" noMove="1" noResize="1" noEditPoints="1" noAdjustHandles="1" noChangeArrowheads="1" noChangeShapeType="1"/>
          </p:cNvSpPr>
          <p:nvPr>
            <p:ph type="pic" sz="quarter" idx="14"/>
          </p:nvPr>
        </p:nvSpPr>
        <p:spPr>
          <a:xfrm>
            <a:off x="757238" y="1038268"/>
            <a:ext cx="720000" cy="720000"/>
          </a:xfrm>
        </p:spPr>
        <p:txBody>
          <a:bodyPr/>
          <a:lstStyle/>
          <a:p>
            <a:endParaRPr lang="nb-NO"/>
          </a:p>
        </p:txBody>
      </p:sp>
      <p:sp>
        <p:nvSpPr>
          <p:cNvPr id="25" name="Plassholder for bilde 21">
            <a:extLst>
              <a:ext uri="{FF2B5EF4-FFF2-40B4-BE49-F238E27FC236}">
                <a16:creationId xmlns:a16="http://schemas.microsoft.com/office/drawing/2014/main" id="{E2326491-77AF-12E6-75EA-2B5079DB7DB4}"/>
              </a:ext>
            </a:extLst>
          </p:cNvPr>
          <p:cNvSpPr>
            <a:spLocks noGrp="1" noRot="1" noChangeAspect="1" noMove="1" noResize="1" noEditPoints="1" noAdjustHandles="1" noChangeArrowheads="1" noChangeShapeType="1"/>
          </p:cNvSpPr>
          <p:nvPr>
            <p:ph type="pic" sz="quarter" idx="15"/>
          </p:nvPr>
        </p:nvSpPr>
        <p:spPr>
          <a:xfrm>
            <a:off x="757238" y="-196850"/>
            <a:ext cx="720000" cy="720000"/>
          </a:xfrm>
        </p:spPr>
        <p:txBody>
          <a:bodyPr/>
          <a:lstStyle/>
          <a:p>
            <a:endParaRPr lang="nb-NO"/>
          </a:p>
        </p:txBody>
      </p:sp>
      <p:sp>
        <p:nvSpPr>
          <p:cNvPr id="27" name="Plassholder for tekst 26">
            <a:extLst>
              <a:ext uri="{FF2B5EF4-FFF2-40B4-BE49-F238E27FC236}">
                <a16:creationId xmlns:a16="http://schemas.microsoft.com/office/drawing/2014/main" id="{D69E3C43-28B7-E71C-8CC3-A661CEBDEB4F}"/>
              </a:ext>
            </a:extLst>
          </p:cNvPr>
          <p:cNvSpPr>
            <a:spLocks noGrp="1"/>
          </p:cNvSpPr>
          <p:nvPr>
            <p:ph type="body" sz="quarter" idx="16"/>
          </p:nvPr>
        </p:nvSpPr>
        <p:spPr>
          <a:xfrm>
            <a:off x="2632075" y="2619375"/>
            <a:ext cx="8105775" cy="1965325"/>
          </a:xfrm>
        </p:spPr>
        <p:txBody>
          <a:bodyPr/>
          <a:lstStyle>
            <a:lvl1pPr marL="0" indent="0">
              <a:buNone/>
              <a:defRPr sz="1600">
                <a:latin typeface="Inter" panose="020B0502030000000004" pitchFamily="34" charset="0"/>
                <a:ea typeface="Inter" panose="020B0502030000000004" pitchFamily="34" charset="0"/>
              </a:defRPr>
            </a:lvl1pPr>
            <a:lvl2pPr>
              <a:defRPr sz="1600"/>
            </a:lvl2pPr>
            <a:lvl3pPr>
              <a:defRPr sz="1600"/>
            </a:lvl3pPr>
            <a:lvl4pPr>
              <a:defRPr sz="1600"/>
            </a:lvl4pPr>
            <a:lvl5pPr>
              <a:defRPr sz="1600"/>
            </a:lvl5pPr>
          </a:lstStyle>
          <a:p>
            <a:pPr lvl="0"/>
            <a:r>
              <a:rPr lang="nb-NO" dirty="0"/>
              <a:t>Klikk for å redigere tekststiler i malen</a:t>
            </a:r>
          </a:p>
        </p:txBody>
      </p:sp>
      <p:sp>
        <p:nvSpPr>
          <p:cNvPr id="31" name="Plassholder for tekst 30">
            <a:extLst>
              <a:ext uri="{FF2B5EF4-FFF2-40B4-BE49-F238E27FC236}">
                <a16:creationId xmlns:a16="http://schemas.microsoft.com/office/drawing/2014/main" id="{C43381AD-9FB5-2CB0-0E6B-9B10E4FDF681}"/>
              </a:ext>
            </a:extLst>
          </p:cNvPr>
          <p:cNvSpPr>
            <a:spLocks noGrp="1"/>
          </p:cNvSpPr>
          <p:nvPr>
            <p:ph type="body" sz="quarter" idx="17" hasCustomPrompt="1"/>
          </p:nvPr>
        </p:nvSpPr>
        <p:spPr>
          <a:xfrm>
            <a:off x="6096000" y="1575282"/>
            <a:ext cx="4106863" cy="555625"/>
          </a:xfrm>
        </p:spPr>
        <p:txBody>
          <a:bodyPr/>
          <a:lstStyle>
            <a:lvl1pPr algn="r">
              <a:buNone/>
              <a:defRPr>
                <a:solidFill>
                  <a:srgbClr val="340E4B"/>
                </a:solidFill>
                <a:latin typeface="Inter" panose="020B0502030000000004" pitchFamily="34" charset="0"/>
                <a:ea typeface="Inter" panose="020B0502030000000004" pitchFamily="34" charset="0"/>
              </a:defRPr>
            </a:lvl1pPr>
          </a:lstStyle>
          <a:p>
            <a:pPr lvl="0"/>
            <a:r>
              <a:rPr lang="nb-NO" dirty="0">
                <a:solidFill>
                  <a:srgbClr val="340E4B"/>
                </a:solidFill>
              </a:rPr>
              <a:t>Område</a:t>
            </a:r>
            <a:endParaRPr lang="nb-NO" dirty="0"/>
          </a:p>
        </p:txBody>
      </p:sp>
      <p:sp>
        <p:nvSpPr>
          <p:cNvPr id="33" name="Plassholder for tekst 32">
            <a:extLst>
              <a:ext uri="{FF2B5EF4-FFF2-40B4-BE49-F238E27FC236}">
                <a16:creationId xmlns:a16="http://schemas.microsoft.com/office/drawing/2014/main" id="{9110E22E-7B20-B804-D4C6-97A3FB68E0A5}"/>
              </a:ext>
            </a:extLst>
          </p:cNvPr>
          <p:cNvSpPr>
            <a:spLocks noGrp="1"/>
          </p:cNvSpPr>
          <p:nvPr>
            <p:ph type="body" sz="quarter" idx="18"/>
          </p:nvPr>
        </p:nvSpPr>
        <p:spPr>
          <a:xfrm>
            <a:off x="2632075" y="657512"/>
            <a:ext cx="7570788" cy="882650"/>
          </a:xfrm>
        </p:spPr>
        <p:txBody>
          <a:bodyPr anchor="b"/>
          <a:lstStyle>
            <a:lvl1pPr algn="r">
              <a:buNone/>
              <a:defRPr sz="3600" b="1" i="0">
                <a:solidFill>
                  <a:srgbClr val="340E4B"/>
                </a:solidFill>
                <a:latin typeface="Nunito ExtraBold" pitchFamily="2" charset="77"/>
              </a:defRPr>
            </a:lvl1pPr>
            <a:lvl2pPr algn="r">
              <a:buNone/>
              <a:defRPr sz="3600">
                <a:latin typeface="Nunito" pitchFamily="2" charset="77"/>
              </a:defRPr>
            </a:lvl2pPr>
            <a:lvl3pPr algn="r">
              <a:buNone/>
              <a:defRPr sz="3600">
                <a:latin typeface="Nunito" pitchFamily="2" charset="77"/>
              </a:defRPr>
            </a:lvl3pPr>
            <a:lvl4pPr algn="r">
              <a:buNone/>
              <a:defRPr sz="3600">
                <a:latin typeface="Nunito" pitchFamily="2" charset="77"/>
              </a:defRPr>
            </a:lvl4pPr>
            <a:lvl5pPr algn="r">
              <a:buNone/>
              <a:defRPr sz="3600">
                <a:latin typeface="Nunito" pitchFamily="2" charset="77"/>
              </a:defRPr>
            </a:lvl5pPr>
          </a:lstStyle>
          <a:p>
            <a:pPr lvl="0"/>
            <a:endParaRPr lang="nb-NO" dirty="0"/>
          </a:p>
        </p:txBody>
      </p:sp>
      <p:sp>
        <p:nvSpPr>
          <p:cNvPr id="2" name="Plassholder for bilde 21">
            <a:extLst>
              <a:ext uri="{FF2B5EF4-FFF2-40B4-BE49-F238E27FC236}">
                <a16:creationId xmlns:a16="http://schemas.microsoft.com/office/drawing/2014/main" id="{CAAEE3A5-0474-E96F-F601-5C2DC7063961}"/>
              </a:ext>
            </a:extLst>
          </p:cNvPr>
          <p:cNvSpPr/>
          <p:nvPr>
            <p:ph type="pic" sz="quarter" idx="19"/>
          </p:nvPr>
        </p:nvSpPr>
        <p:spPr>
          <a:xfrm>
            <a:off x="757238" y="7389641"/>
            <a:ext cx="720000" cy="720000"/>
          </a:xfrm>
        </p:spPr>
        <p:txBody>
          <a:bodyPr/>
          <a:lstStyle/>
          <a:p>
            <a:endParaRPr lang="nb-NO"/>
          </a:p>
        </p:txBody>
      </p:sp>
    </p:spTree>
    <p:extLst>
      <p:ext uri="{BB962C8B-B14F-4D97-AF65-F5344CB8AC3E}">
        <p14:creationId xmlns:p14="http://schemas.microsoft.com/office/powerpoint/2010/main" val="941626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261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 med teks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A66294E-0E3A-1322-F249-C85199063546}"/>
              </a:ext>
            </a:extLst>
          </p:cNvPr>
          <p:cNvSpPr>
            <a:spLocks noGrp="1"/>
          </p:cNvSpPr>
          <p:nvPr>
            <p:ph idx="1"/>
          </p:nvPr>
        </p:nvSpPr>
        <p:spPr>
          <a:xfrm>
            <a:off x="5183188" y="2057400"/>
            <a:ext cx="6172200" cy="3803651"/>
          </a:xfrm>
        </p:spPr>
        <p:txBody>
          <a:bodyPr>
            <a:normAutofit/>
          </a:bodyPr>
          <a:lstStyle>
            <a:lvl1pPr>
              <a:defRPr sz="2000">
                <a:latin typeface="Inter" panose="020B0502030000000004" pitchFamily="34" charset="0"/>
                <a:ea typeface="Inter" panose="020B0502030000000004" pitchFamily="34" charset="0"/>
              </a:defRPr>
            </a:lvl1pPr>
            <a:lvl2pPr>
              <a:defRPr sz="1800">
                <a:latin typeface="Inter" panose="020B0502030000000004" pitchFamily="34" charset="0"/>
                <a:ea typeface="Inter" panose="020B0502030000000004" pitchFamily="34" charset="0"/>
              </a:defRPr>
            </a:lvl2pPr>
            <a:lvl3pPr>
              <a:defRPr sz="1600">
                <a:latin typeface="Inter" panose="020B0502030000000004" pitchFamily="34" charset="0"/>
                <a:ea typeface="Inter" panose="020B0502030000000004" pitchFamily="34" charset="0"/>
              </a:defRPr>
            </a:lvl3pPr>
            <a:lvl4pPr>
              <a:defRPr sz="1400">
                <a:latin typeface="Inter" panose="020B0502030000000004" pitchFamily="34" charset="0"/>
                <a:ea typeface="Inter" panose="020B0502030000000004" pitchFamily="34" charset="0"/>
              </a:defRPr>
            </a:lvl4pPr>
            <a:lvl5pPr>
              <a:defRPr sz="1400">
                <a:latin typeface="Inter" panose="020B0502030000000004" pitchFamily="34" charset="0"/>
                <a:ea typeface="Inter" panose="020B0502030000000004" pitchFamily="34"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F3E513E-9931-3F68-41D4-2D6851230B28}"/>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860F98CF-181A-2FFE-175B-9E3E72C41430}"/>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Tittel 8">
            <a:extLst>
              <a:ext uri="{FF2B5EF4-FFF2-40B4-BE49-F238E27FC236}">
                <a16:creationId xmlns:a16="http://schemas.microsoft.com/office/drawing/2014/main" id="{DD0831B7-C8A3-FAB7-E6ED-39C828DB9F90}"/>
              </a:ext>
            </a:extLst>
          </p:cNvPr>
          <p:cNvSpPr>
            <a:spLocks noGrp="1"/>
          </p:cNvSpPr>
          <p:nvPr>
            <p:ph type="title"/>
          </p:nvPr>
        </p:nvSpPr>
        <p:spPr/>
        <p:txBody>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dirty="0"/>
              <a:t>Klikk for å redigere tittelstil</a:t>
            </a:r>
          </a:p>
        </p:txBody>
      </p:sp>
    </p:spTree>
    <p:extLst>
      <p:ext uri="{BB962C8B-B14F-4D97-AF65-F5344CB8AC3E}">
        <p14:creationId xmlns:p14="http://schemas.microsoft.com/office/powerpoint/2010/main" val="2098701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3932237" cy="1600200"/>
          </a:xfrm>
        </p:spPr>
        <p:txBody>
          <a:bodyPr anchor="b">
            <a:normAutofit/>
          </a:bodyPr>
          <a:lstStyle>
            <a:lvl1pPr>
              <a:defRPr sz="32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1433EA1C-289F-5865-8A92-0044E4BA1F76}"/>
              </a:ext>
            </a:extLst>
          </p:cNvPr>
          <p:cNvPicPr>
            <a:picLocks noChangeAspect="1"/>
          </p:cNvPicPr>
          <p:nvPr userDrawn="1"/>
        </p:nvPicPr>
        <p:blipFill>
          <a:blip r:embed="rId2"/>
          <a:stretch>
            <a:fillRect/>
          </a:stretch>
        </p:blipFill>
        <p:spPr>
          <a:xfrm>
            <a:off x="10637842" y="6363879"/>
            <a:ext cx="1149351" cy="262708"/>
          </a:xfrm>
          <a:prstGeom prst="rect">
            <a:avLst/>
          </a:prstGeom>
        </p:spPr>
      </p:pic>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4901938" y="537328"/>
            <a:ext cx="6450274" cy="5331660"/>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2681168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ilde med tekst">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6874328" y="0"/>
            <a:ext cx="5317671" cy="7086600"/>
          </a:xfrm>
          <a:prstGeom prst="rect">
            <a:avLst/>
          </a:prstGeom>
        </p:spPr>
        <p:txBody>
          <a:bodyPr/>
          <a:lstStyle/>
          <a:p>
            <a:endParaRPr lang="nb-NO"/>
          </a:p>
        </p:txBody>
      </p:sp>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5256212" cy="1600200"/>
          </a:xfrm>
        </p:spPr>
        <p:txBody>
          <a:bodyPr anchor="b">
            <a:normAutofit/>
          </a:bodyPr>
          <a:lstStyle>
            <a:lvl1pPr>
              <a:defRPr sz="36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334986"/>
            <a:ext cx="5256212" cy="3534002"/>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spTree>
    <p:extLst>
      <p:ext uri="{BB962C8B-B14F-4D97-AF65-F5344CB8AC3E}">
        <p14:creationId xmlns:p14="http://schemas.microsoft.com/office/powerpoint/2010/main" val="1231517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9F1AE0F-B581-C3ED-E9DA-9FD54186CAE7}"/>
              </a:ext>
            </a:extLst>
          </p:cNvPr>
          <p:cNvSpPr>
            <a:spLocks noGrp="1"/>
          </p:cNvSpPr>
          <p:nvPr>
            <p:ph type="ctrTitle"/>
          </p:nvPr>
        </p:nvSpPr>
        <p:spPr>
          <a:xfrm>
            <a:off x="1524001" y="1122363"/>
            <a:ext cx="5396060" cy="2387600"/>
          </a:xfrm>
        </p:spPr>
        <p:txBody>
          <a:bodyPr anchor="b">
            <a:noAutofit/>
          </a:bodyPr>
          <a:lstStyle>
            <a:lvl1pPr algn="ctr">
              <a:defRPr sz="4400" b="1" i="0">
                <a:solidFill>
                  <a:srgbClr val="29084C"/>
                </a:solidFill>
                <a:latin typeface="Nunito Black" pitchFamily="2" charset="77"/>
              </a:defRPr>
            </a:lvl1pPr>
          </a:lstStyle>
          <a:p>
            <a:r>
              <a:rPr lang="nb-NO" dirty="0"/>
              <a:t>Klikk for å redigere tittelstil</a:t>
            </a:r>
          </a:p>
        </p:txBody>
      </p:sp>
      <p:sp>
        <p:nvSpPr>
          <p:cNvPr id="3" name="Undertittel 2">
            <a:extLst>
              <a:ext uri="{FF2B5EF4-FFF2-40B4-BE49-F238E27FC236}">
                <a16:creationId xmlns:a16="http://schemas.microsoft.com/office/drawing/2014/main" id="{B6734121-DB0A-06A3-EF8E-EC0C7FDEBFFA}"/>
              </a:ext>
            </a:extLst>
          </p:cNvPr>
          <p:cNvSpPr>
            <a:spLocks noGrp="1"/>
          </p:cNvSpPr>
          <p:nvPr>
            <p:ph type="subTitle" idx="1"/>
          </p:nvPr>
        </p:nvSpPr>
        <p:spPr>
          <a:xfrm>
            <a:off x="1523999" y="3602038"/>
            <a:ext cx="5396061" cy="1655762"/>
          </a:xfrm>
        </p:spPr>
        <p:txBody>
          <a:bodyPr>
            <a:normAutofit/>
          </a:bodyPr>
          <a:lstStyle>
            <a:lvl1pPr marL="0" indent="0" algn="ctr">
              <a:lnSpc>
                <a:spcPct val="150000"/>
              </a:lnSpc>
              <a:buNone/>
              <a:defRPr sz="2000" b="0" i="1">
                <a:solidFill>
                  <a:srgbClr val="29084C"/>
                </a:solidFill>
                <a:latin typeface="Inter" panose="020B0502030000000004" pitchFamily="34" charset="0"/>
                <a:ea typeface="Inter" panose="020B05020300000000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b-NO" dirty="0"/>
              <a:t>Klikk for å redigere undertittelstil i malen</a:t>
            </a:r>
          </a:p>
        </p:txBody>
      </p:sp>
      <p:pic>
        <p:nvPicPr>
          <p:cNvPr id="6" name="Bilde 5">
            <a:extLst>
              <a:ext uri="{FF2B5EF4-FFF2-40B4-BE49-F238E27FC236}">
                <a16:creationId xmlns:a16="http://schemas.microsoft.com/office/drawing/2014/main" id="{36585E88-C501-F363-69D8-A99337155363}"/>
              </a:ext>
            </a:extLst>
          </p:cNvPr>
          <p:cNvPicPr>
            <a:picLocks noChangeAspect="1"/>
          </p:cNvPicPr>
          <p:nvPr userDrawn="1"/>
        </p:nvPicPr>
        <p:blipFill>
          <a:blip r:embed="rId2"/>
          <a:stretch>
            <a:fillRect/>
          </a:stretch>
        </p:blipFill>
        <p:spPr>
          <a:xfrm>
            <a:off x="6777183" y="816985"/>
            <a:ext cx="4918652" cy="4918652"/>
          </a:xfrm>
          <a:prstGeom prst="rect">
            <a:avLst/>
          </a:prstGeom>
        </p:spPr>
      </p:pic>
    </p:spTree>
    <p:extLst>
      <p:ext uri="{BB962C8B-B14F-4D97-AF65-F5344CB8AC3E}">
        <p14:creationId xmlns:p14="http://schemas.microsoft.com/office/powerpoint/2010/main" val="644575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A35A09-EF8D-610C-BF8A-4E74E95DAEDC}"/>
              </a:ext>
            </a:extLst>
          </p:cNvPr>
          <p:cNvSpPr>
            <a:spLocks noGrp="1"/>
          </p:cNvSpPr>
          <p:nvPr>
            <p:ph type="title"/>
          </p:nvPr>
        </p:nvSpPr>
        <p:spPr>
          <a:xfrm>
            <a:off x="831849" y="1709738"/>
            <a:ext cx="10515600" cy="2852737"/>
          </a:xfrm>
        </p:spPr>
        <p:txBody>
          <a:bodyPr anchor="b">
            <a:normAutofit/>
          </a:bodyPr>
          <a:lstStyle>
            <a:lvl1pPr>
              <a:defRPr sz="4800" b="1" i="0">
                <a:solidFill>
                  <a:srgbClr val="340E4B"/>
                </a:solidFill>
                <a:latin typeface="Nunito" pitchFamily="2" charset="77"/>
                <a:ea typeface="Inter" panose="020B05020300000000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DDA6B2B1-02E3-F437-5AC7-8B6DD10760A7}"/>
              </a:ext>
            </a:extLst>
          </p:cNvPr>
          <p:cNvSpPr>
            <a:spLocks noGrp="1"/>
          </p:cNvSpPr>
          <p:nvPr>
            <p:ph type="body" idx="1"/>
          </p:nvPr>
        </p:nvSpPr>
        <p:spPr>
          <a:xfrm>
            <a:off x="831849" y="4589465"/>
            <a:ext cx="10515600" cy="1500187"/>
          </a:xfrm>
        </p:spPr>
        <p:txBody>
          <a:bodyPr>
            <a:normAutofit/>
          </a:bodyPr>
          <a:lstStyle>
            <a:lvl1pPr marL="0" indent="0">
              <a:lnSpc>
                <a:spcPct val="150000"/>
              </a:lnSpc>
              <a:buNone/>
              <a:defRPr sz="1800" b="0" i="1">
                <a:solidFill>
                  <a:schemeClr val="tx1"/>
                </a:solidFill>
                <a:latin typeface="Inter" panose="020B0502030000000004" pitchFamily="34" charset="0"/>
                <a:ea typeface="Inter" panose="020B0502030000000004" pitchFamily="34" charset="0"/>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nb-NO" dirty="0"/>
              <a:t>Klikk for å redigere tekststiler i malen</a:t>
            </a:r>
          </a:p>
        </p:txBody>
      </p:sp>
      <p:pic>
        <p:nvPicPr>
          <p:cNvPr id="4" name="Bilde 3">
            <a:extLst>
              <a:ext uri="{FF2B5EF4-FFF2-40B4-BE49-F238E27FC236}">
                <a16:creationId xmlns:a16="http://schemas.microsoft.com/office/drawing/2014/main" id="{8C324F4B-DE81-D254-8838-2E2E87268B71}"/>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382556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9111C2-F459-14B1-2FAE-2C83530C0A58}"/>
              </a:ext>
            </a:extLst>
          </p:cNvPr>
          <p:cNvSpPr>
            <a:spLocks noGrp="1"/>
          </p:cNvSpPr>
          <p:nvPr>
            <p:ph type="title"/>
          </p:nvPr>
        </p:nvSpPr>
        <p:spPr/>
        <p:txBody>
          <a:bodyPr>
            <a:normAutofit/>
          </a:bodyPr>
          <a:lstStyle>
            <a:lvl1pPr>
              <a:defRPr sz="4000" b="1" i="0">
                <a:solidFill>
                  <a:srgbClr val="350F4A"/>
                </a:solidFill>
                <a:latin typeface="Inter" panose="020B0502030000000004" pitchFamily="34" charset="0"/>
                <a:ea typeface="Inter" panose="020B05020300000000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F47AB400-D5D6-4BFB-E47E-B622E28F5DE5}"/>
              </a:ext>
            </a:extLst>
          </p:cNvPr>
          <p:cNvSpPr>
            <a:spLocks noGrp="1"/>
          </p:cNvSpPr>
          <p:nvPr>
            <p:ph idx="1"/>
          </p:nvPr>
        </p:nvSpPr>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ABD2B1B3-BF17-58E6-ED8D-D93D771B18B8}"/>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184159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A35A09-EF8D-610C-BF8A-4E74E95DAEDC}"/>
              </a:ext>
            </a:extLst>
          </p:cNvPr>
          <p:cNvSpPr>
            <a:spLocks noGrp="1"/>
          </p:cNvSpPr>
          <p:nvPr>
            <p:ph type="title"/>
          </p:nvPr>
        </p:nvSpPr>
        <p:spPr>
          <a:xfrm>
            <a:off x="831849" y="1709738"/>
            <a:ext cx="10515600" cy="2852737"/>
          </a:xfrm>
        </p:spPr>
        <p:txBody>
          <a:bodyPr anchor="b">
            <a:normAutofit/>
          </a:bodyPr>
          <a:lstStyle>
            <a:lvl1pPr>
              <a:defRPr sz="4800" b="1" i="0">
                <a:solidFill>
                  <a:srgbClr val="340E4B"/>
                </a:solidFill>
                <a:latin typeface="Nunito" pitchFamily="2" charset="77"/>
                <a:ea typeface="Inter" panose="020B0502030000000004" pitchFamily="34" charset="0"/>
              </a:defRPr>
            </a:lvl1pPr>
          </a:lstStyle>
          <a:p>
            <a:r>
              <a:rPr lang="nb-NO" dirty="0"/>
              <a:t>Klikk for å redigere tittelstil</a:t>
            </a:r>
          </a:p>
        </p:txBody>
      </p:sp>
      <p:sp>
        <p:nvSpPr>
          <p:cNvPr id="3" name="Plassholder for tekst 2">
            <a:extLst>
              <a:ext uri="{FF2B5EF4-FFF2-40B4-BE49-F238E27FC236}">
                <a16:creationId xmlns:a16="http://schemas.microsoft.com/office/drawing/2014/main" id="{DDA6B2B1-02E3-F437-5AC7-8B6DD10760A7}"/>
              </a:ext>
            </a:extLst>
          </p:cNvPr>
          <p:cNvSpPr>
            <a:spLocks noGrp="1"/>
          </p:cNvSpPr>
          <p:nvPr>
            <p:ph type="body" idx="1"/>
          </p:nvPr>
        </p:nvSpPr>
        <p:spPr>
          <a:xfrm>
            <a:off x="831849" y="4589465"/>
            <a:ext cx="10515600" cy="1500187"/>
          </a:xfrm>
        </p:spPr>
        <p:txBody>
          <a:bodyPr>
            <a:normAutofit/>
          </a:bodyPr>
          <a:lstStyle>
            <a:lvl1pPr marL="0" indent="0">
              <a:lnSpc>
                <a:spcPct val="150000"/>
              </a:lnSpc>
              <a:buNone/>
              <a:defRPr sz="1800" b="0" i="1">
                <a:solidFill>
                  <a:schemeClr val="tx1"/>
                </a:solidFill>
                <a:latin typeface="Inter" panose="020B0502030000000004" pitchFamily="34" charset="0"/>
                <a:ea typeface="Inter" panose="020B0502030000000004" pitchFamily="34" charset="0"/>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nb-NO" dirty="0"/>
              <a:t>Klikk for å redigere tekststiler i malen</a:t>
            </a:r>
          </a:p>
        </p:txBody>
      </p:sp>
      <p:pic>
        <p:nvPicPr>
          <p:cNvPr id="4" name="Bilde 3">
            <a:extLst>
              <a:ext uri="{FF2B5EF4-FFF2-40B4-BE49-F238E27FC236}">
                <a16:creationId xmlns:a16="http://schemas.microsoft.com/office/drawing/2014/main" id="{8C324F4B-DE81-D254-8838-2E2E87268B71}"/>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89835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tekst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273F511-91ED-F166-ED10-BB638299DB49}"/>
              </a:ext>
            </a:extLst>
          </p:cNvPr>
          <p:cNvSpPr>
            <a:spLocks noGrp="1"/>
          </p:cNvSpPr>
          <p:nvPr>
            <p:ph sz="half" idx="2"/>
          </p:nvPr>
        </p:nvSpPr>
        <p:spPr>
          <a:xfrm>
            <a:off x="6172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15823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340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6038261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ilde høy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096000" y="1823038"/>
            <a:ext cx="5260203" cy="4351338"/>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4005763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CD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1165014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340E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217509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CDB6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9813686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5181600" cy="4351338"/>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323601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05429B-751D-3844-C9AB-3F201C568D93}"/>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pic>
        <p:nvPicPr>
          <p:cNvPr id="3" name="Bilde 2">
            <a:extLst>
              <a:ext uri="{FF2B5EF4-FFF2-40B4-BE49-F238E27FC236}">
                <a16:creationId xmlns:a16="http://schemas.microsoft.com/office/drawing/2014/main" id="{9C28B5E2-A63C-6D8F-5973-5CD7D3B98B8A}"/>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3796452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9888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nnhold med tekst">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BA66294E-0E3A-1322-F249-C85199063546}"/>
              </a:ext>
            </a:extLst>
          </p:cNvPr>
          <p:cNvSpPr>
            <a:spLocks noGrp="1"/>
          </p:cNvSpPr>
          <p:nvPr>
            <p:ph idx="1"/>
          </p:nvPr>
        </p:nvSpPr>
        <p:spPr>
          <a:xfrm>
            <a:off x="5183188" y="2057400"/>
            <a:ext cx="6172200" cy="3803651"/>
          </a:xfrm>
        </p:spPr>
        <p:txBody>
          <a:bodyPr>
            <a:normAutofit/>
          </a:bodyPr>
          <a:lstStyle>
            <a:lvl1pPr>
              <a:defRPr sz="2000">
                <a:latin typeface="Inter" panose="020B0502030000000004" pitchFamily="34" charset="0"/>
                <a:ea typeface="Inter" panose="020B0502030000000004" pitchFamily="34" charset="0"/>
              </a:defRPr>
            </a:lvl1pPr>
            <a:lvl2pPr>
              <a:defRPr sz="1800">
                <a:latin typeface="Inter" panose="020B0502030000000004" pitchFamily="34" charset="0"/>
                <a:ea typeface="Inter" panose="020B0502030000000004" pitchFamily="34" charset="0"/>
              </a:defRPr>
            </a:lvl2pPr>
            <a:lvl3pPr>
              <a:defRPr sz="1600">
                <a:latin typeface="Inter" panose="020B0502030000000004" pitchFamily="34" charset="0"/>
                <a:ea typeface="Inter" panose="020B0502030000000004" pitchFamily="34" charset="0"/>
              </a:defRPr>
            </a:lvl3pPr>
            <a:lvl4pPr>
              <a:defRPr sz="1400">
                <a:latin typeface="Inter" panose="020B0502030000000004" pitchFamily="34" charset="0"/>
                <a:ea typeface="Inter" panose="020B0502030000000004" pitchFamily="34" charset="0"/>
              </a:defRPr>
            </a:lvl4pPr>
            <a:lvl5pPr>
              <a:defRPr sz="1400">
                <a:latin typeface="Inter" panose="020B0502030000000004" pitchFamily="34" charset="0"/>
                <a:ea typeface="Inter" panose="020B0502030000000004" pitchFamily="34" charset="0"/>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AF3E513E-9931-3F68-41D4-2D6851230B28}"/>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860F98CF-181A-2FFE-175B-9E3E72C41430}"/>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Tittel 8">
            <a:extLst>
              <a:ext uri="{FF2B5EF4-FFF2-40B4-BE49-F238E27FC236}">
                <a16:creationId xmlns:a16="http://schemas.microsoft.com/office/drawing/2014/main" id="{DD0831B7-C8A3-FAB7-E6ED-39C828DB9F90}"/>
              </a:ext>
            </a:extLst>
          </p:cNvPr>
          <p:cNvSpPr>
            <a:spLocks noGrp="1"/>
          </p:cNvSpPr>
          <p:nvPr>
            <p:ph type="title"/>
          </p:nvPr>
        </p:nvSpPr>
        <p:spPr/>
        <p:txBody>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dirty="0"/>
              <a:t>Klikk for å redigere tittelstil</a:t>
            </a:r>
          </a:p>
        </p:txBody>
      </p:sp>
    </p:spTree>
    <p:extLst>
      <p:ext uri="{BB962C8B-B14F-4D97-AF65-F5344CB8AC3E}">
        <p14:creationId xmlns:p14="http://schemas.microsoft.com/office/powerpoint/2010/main" val="181781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9111C2-F459-14B1-2FAE-2C83530C0A58}"/>
              </a:ext>
            </a:extLst>
          </p:cNvPr>
          <p:cNvSpPr>
            <a:spLocks noGrp="1"/>
          </p:cNvSpPr>
          <p:nvPr>
            <p:ph type="title"/>
          </p:nvPr>
        </p:nvSpPr>
        <p:spPr/>
        <p:txBody>
          <a:bodyPr>
            <a:normAutofit/>
          </a:bodyPr>
          <a:lstStyle>
            <a:lvl1pPr>
              <a:defRPr sz="4000" b="1" i="0">
                <a:solidFill>
                  <a:srgbClr val="350F4A"/>
                </a:solidFill>
                <a:latin typeface="Inter" panose="020B0502030000000004" pitchFamily="34" charset="0"/>
                <a:ea typeface="Inter" panose="020B0502030000000004" pitchFamily="34" charset="0"/>
              </a:defRPr>
            </a:lvl1pPr>
          </a:lstStyle>
          <a:p>
            <a:r>
              <a:rPr lang="nb-NO"/>
              <a:t>Klikk for å redigere tittelstil</a:t>
            </a:r>
          </a:p>
        </p:txBody>
      </p:sp>
      <p:sp>
        <p:nvSpPr>
          <p:cNvPr id="3" name="Plassholder for innhold 2">
            <a:extLst>
              <a:ext uri="{FF2B5EF4-FFF2-40B4-BE49-F238E27FC236}">
                <a16:creationId xmlns:a16="http://schemas.microsoft.com/office/drawing/2014/main" id="{F47AB400-D5D6-4BFB-E47E-B622E28F5DE5}"/>
              </a:ext>
            </a:extLst>
          </p:cNvPr>
          <p:cNvSpPr>
            <a:spLocks noGrp="1"/>
          </p:cNvSpPr>
          <p:nvPr>
            <p:ph idx="1"/>
          </p:nvPr>
        </p:nvSpPr>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ABD2B1B3-BF17-58E6-ED8D-D93D771B18B8}"/>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22382862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3932237" cy="1600200"/>
          </a:xfrm>
        </p:spPr>
        <p:txBody>
          <a:bodyPr anchor="b">
            <a:normAutofit/>
          </a:bodyPr>
          <a:lstStyle>
            <a:lvl1pPr>
              <a:defRPr sz="32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057400"/>
            <a:ext cx="3932237" cy="3811588"/>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pic>
        <p:nvPicPr>
          <p:cNvPr id="5" name="Bilde 4">
            <a:extLst>
              <a:ext uri="{FF2B5EF4-FFF2-40B4-BE49-F238E27FC236}">
                <a16:creationId xmlns:a16="http://schemas.microsoft.com/office/drawing/2014/main" id="{1433EA1C-289F-5865-8A92-0044E4BA1F76}"/>
              </a:ext>
            </a:extLst>
          </p:cNvPr>
          <p:cNvPicPr>
            <a:picLocks noChangeAspect="1"/>
          </p:cNvPicPr>
          <p:nvPr userDrawn="1"/>
        </p:nvPicPr>
        <p:blipFill>
          <a:blip r:embed="rId2"/>
          <a:stretch>
            <a:fillRect/>
          </a:stretch>
        </p:blipFill>
        <p:spPr>
          <a:xfrm>
            <a:off x="10637842" y="6363879"/>
            <a:ext cx="1149351" cy="262708"/>
          </a:xfrm>
          <a:prstGeom prst="rect">
            <a:avLst/>
          </a:prstGeom>
        </p:spPr>
      </p:pic>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4901938" y="537328"/>
            <a:ext cx="6450274" cy="5331660"/>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3138322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ilde med tekst">
    <p:spTree>
      <p:nvGrpSpPr>
        <p:cNvPr id="1" name=""/>
        <p:cNvGrpSpPr/>
        <p:nvPr/>
      </p:nvGrpSpPr>
      <p:grpSpPr>
        <a:xfrm>
          <a:off x="0" y="0"/>
          <a:ext cx="0" cy="0"/>
          <a:chOff x="0" y="0"/>
          <a:chExt cx="0" cy="0"/>
        </a:xfrm>
      </p:grpSpPr>
      <p:sp>
        <p:nvSpPr>
          <p:cNvPr id="6" name="Plassholder for bilde 6">
            <a:extLst>
              <a:ext uri="{FF2B5EF4-FFF2-40B4-BE49-F238E27FC236}">
                <a16:creationId xmlns:a16="http://schemas.microsoft.com/office/drawing/2014/main" id="{F02D9A3A-2B25-ABF3-ED42-A899BB0CDEBC}"/>
              </a:ext>
            </a:extLst>
          </p:cNvPr>
          <p:cNvSpPr>
            <a:spLocks noGrp="1"/>
          </p:cNvSpPr>
          <p:nvPr>
            <p:ph type="pic" sz="quarter" idx="10"/>
          </p:nvPr>
        </p:nvSpPr>
        <p:spPr>
          <a:xfrm>
            <a:off x="6874328" y="0"/>
            <a:ext cx="5317671" cy="7086600"/>
          </a:xfrm>
          <a:prstGeom prst="rect">
            <a:avLst/>
          </a:prstGeom>
        </p:spPr>
        <p:txBody>
          <a:bodyPr/>
          <a:lstStyle/>
          <a:p>
            <a:endParaRPr lang="nb-NO"/>
          </a:p>
        </p:txBody>
      </p:sp>
      <p:sp>
        <p:nvSpPr>
          <p:cNvPr id="2" name="Tittel 1">
            <a:extLst>
              <a:ext uri="{FF2B5EF4-FFF2-40B4-BE49-F238E27FC236}">
                <a16:creationId xmlns:a16="http://schemas.microsoft.com/office/drawing/2014/main" id="{9576B372-F436-6B07-EFA9-45D4F2D9BCF7}"/>
              </a:ext>
            </a:extLst>
          </p:cNvPr>
          <p:cNvSpPr>
            <a:spLocks noGrp="1"/>
          </p:cNvSpPr>
          <p:nvPr>
            <p:ph type="title"/>
          </p:nvPr>
        </p:nvSpPr>
        <p:spPr>
          <a:xfrm>
            <a:off x="839788" y="457200"/>
            <a:ext cx="5256212" cy="1600200"/>
          </a:xfrm>
        </p:spPr>
        <p:txBody>
          <a:bodyPr anchor="b">
            <a:normAutofit/>
          </a:bodyPr>
          <a:lstStyle>
            <a:lvl1pPr>
              <a:defRPr sz="3600" b="1" i="0">
                <a:latin typeface="Inter Extra Bold" panose="020B0502030000000004" pitchFamily="34" charset="0"/>
                <a:ea typeface="Inter Extra Bold" panose="020B0502030000000004" pitchFamily="34" charset="0"/>
              </a:defRPr>
            </a:lvl1pPr>
          </a:lstStyle>
          <a:p>
            <a:r>
              <a:rPr lang="nb-NO" dirty="0"/>
              <a:t>Klikk for å redigere tittelstil</a:t>
            </a:r>
          </a:p>
        </p:txBody>
      </p:sp>
      <p:sp>
        <p:nvSpPr>
          <p:cNvPr id="4" name="Plassholder for tekst 3">
            <a:extLst>
              <a:ext uri="{FF2B5EF4-FFF2-40B4-BE49-F238E27FC236}">
                <a16:creationId xmlns:a16="http://schemas.microsoft.com/office/drawing/2014/main" id="{E5A04C13-3BFF-0895-2127-3260F3978192}"/>
              </a:ext>
            </a:extLst>
          </p:cNvPr>
          <p:cNvSpPr>
            <a:spLocks noGrp="1"/>
          </p:cNvSpPr>
          <p:nvPr>
            <p:ph type="body" sz="half" idx="2"/>
          </p:nvPr>
        </p:nvSpPr>
        <p:spPr>
          <a:xfrm>
            <a:off x="839788" y="2334986"/>
            <a:ext cx="5256212" cy="3534002"/>
          </a:xfrm>
        </p:spPr>
        <p:txBody>
          <a:bodyPr>
            <a:normAutofit/>
          </a:bodyPr>
          <a:lstStyle>
            <a:lvl1pPr marL="0" indent="0">
              <a:lnSpc>
                <a:spcPct val="150000"/>
              </a:lnSpc>
              <a:buNone/>
              <a:defRPr sz="1800">
                <a:latin typeface="Inter" panose="020B0502030000000004" pitchFamily="34" charset="0"/>
                <a:ea typeface="Inter" panose="020B05020300000000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nb-NO" dirty="0"/>
              <a:t>Klikk for å redigere tekststiler i malen</a:t>
            </a:r>
          </a:p>
        </p:txBody>
      </p:sp>
    </p:spTree>
    <p:extLst>
      <p:ext uri="{BB962C8B-B14F-4D97-AF65-F5344CB8AC3E}">
        <p14:creationId xmlns:p14="http://schemas.microsoft.com/office/powerpoint/2010/main" val="451967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tekstboks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C273F511-91ED-F166-ED10-BB638299DB49}"/>
              </a:ext>
            </a:extLst>
          </p:cNvPr>
          <p:cNvSpPr>
            <a:spLocks noGrp="1"/>
          </p:cNvSpPr>
          <p:nvPr>
            <p:ph sz="half" idx="2"/>
          </p:nvPr>
        </p:nvSpPr>
        <p:spPr>
          <a:xfrm>
            <a:off x="6172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2" y="6363879"/>
            <a:ext cx="1149351" cy="262708"/>
          </a:xfrm>
          <a:prstGeom prst="rect">
            <a:avLst/>
          </a:prstGeom>
        </p:spPr>
      </p:pic>
    </p:spTree>
    <p:extLst>
      <p:ext uri="{BB962C8B-B14F-4D97-AF65-F5344CB8AC3E}">
        <p14:creationId xmlns:p14="http://schemas.microsoft.com/office/powerpoint/2010/main" val="69772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236280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ilde høyre">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096000" y="1823038"/>
            <a:ext cx="5260203" cy="4351338"/>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3086038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e høyre">
    <p:spTree>
      <p:nvGrpSpPr>
        <p:cNvPr id="1" name=""/>
        <p:cNvGrpSpPr/>
        <p:nvPr/>
      </p:nvGrpSpPr>
      <p:grpSpPr>
        <a:xfrm>
          <a:off x="0" y="0"/>
          <a:ext cx="0" cy="0"/>
          <a:chOff x="0" y="0"/>
          <a:chExt cx="0" cy="0"/>
        </a:xfrm>
      </p:grpSpPr>
      <p:sp>
        <p:nvSpPr>
          <p:cNvPr id="9" name="Avrundet rektangel 8">
            <a:extLst>
              <a:ext uri="{FF2B5EF4-FFF2-40B4-BE49-F238E27FC236}">
                <a16:creationId xmlns:a16="http://schemas.microsoft.com/office/drawing/2014/main" id="{66E08578-599C-83ED-5C20-6C6BF5C6244F}"/>
              </a:ext>
            </a:extLst>
          </p:cNvPr>
          <p:cNvSpPr/>
          <p:nvPr userDrawn="1"/>
        </p:nvSpPr>
        <p:spPr>
          <a:xfrm>
            <a:off x="6513920" y="2017338"/>
            <a:ext cx="4623182" cy="3887882"/>
          </a:xfrm>
          <a:prstGeom prst="roundRect">
            <a:avLst>
              <a:gd name="adj" fmla="val 2361"/>
            </a:avLst>
          </a:prstGeom>
          <a:solidFill>
            <a:srgbClr val="F3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bilde 6">
            <a:extLst>
              <a:ext uri="{FF2B5EF4-FFF2-40B4-BE49-F238E27FC236}">
                <a16:creationId xmlns:a16="http://schemas.microsoft.com/office/drawing/2014/main" id="{3ACED7F2-5652-E82C-439E-E52987FE2C0E}"/>
              </a:ext>
            </a:extLst>
          </p:cNvPr>
          <p:cNvSpPr>
            <a:spLocks noGrp="1"/>
          </p:cNvSpPr>
          <p:nvPr>
            <p:ph type="pic" sz="quarter" idx="10"/>
          </p:nvPr>
        </p:nvSpPr>
        <p:spPr>
          <a:xfrm>
            <a:off x="6740386" y="1823038"/>
            <a:ext cx="4615817" cy="3874417"/>
          </a:xfrm>
          <a:prstGeom prst="roundRect">
            <a:avLst>
              <a:gd name="adj" fmla="val 3019"/>
            </a:avLst>
          </a:prstGeom>
        </p:spPr>
        <p:txBody>
          <a:bodyPr/>
          <a:lstStyle/>
          <a:p>
            <a:endParaRPr lang="nb-NO"/>
          </a:p>
        </p:txBody>
      </p:sp>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838200"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Tree>
    <p:extLst>
      <p:ext uri="{BB962C8B-B14F-4D97-AF65-F5344CB8AC3E}">
        <p14:creationId xmlns:p14="http://schemas.microsoft.com/office/powerpoint/2010/main" val="7435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186038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ilde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E27CB8-2FF2-26C2-F5F7-6D4A70D7D591}"/>
              </a:ext>
            </a:extLst>
          </p:cNvPr>
          <p:cNvSpPr>
            <a:spLocks noGrp="1"/>
          </p:cNvSpPr>
          <p:nvPr>
            <p:ph type="title"/>
          </p:nvPr>
        </p:nvSpPr>
        <p:spPr/>
        <p:txBody>
          <a:bodyPr>
            <a:normAutofit/>
          </a:bodyPr>
          <a:lstStyle>
            <a:lvl1pPr>
              <a:defRPr lang="nb-NO" sz="4000" b="1" i="0" kern="1200" dirty="0">
                <a:solidFill>
                  <a:srgbClr val="350F4A"/>
                </a:solidFill>
                <a:latin typeface="Inter" panose="020B0502030000000004" pitchFamily="34" charset="0"/>
                <a:ea typeface="Inter" panose="020B0502030000000004" pitchFamily="34" charset="0"/>
                <a:cs typeface="+mj-cs"/>
              </a:defRPr>
            </a:lvl1pPr>
          </a:lstStyle>
          <a:p>
            <a:r>
              <a:rPr lang="nb-NO"/>
              <a:t>Klikk for å redigere tittelstil</a:t>
            </a:r>
          </a:p>
        </p:txBody>
      </p:sp>
      <p:sp>
        <p:nvSpPr>
          <p:cNvPr id="3" name="Plassholder for innhold 2">
            <a:extLst>
              <a:ext uri="{FF2B5EF4-FFF2-40B4-BE49-F238E27FC236}">
                <a16:creationId xmlns:a16="http://schemas.microsoft.com/office/drawing/2014/main" id="{19C1393B-581C-68BE-9C8F-3148712E7296}"/>
              </a:ext>
            </a:extLst>
          </p:cNvPr>
          <p:cNvSpPr>
            <a:spLocks noGrp="1"/>
          </p:cNvSpPr>
          <p:nvPr>
            <p:ph sz="half" idx="1"/>
          </p:nvPr>
        </p:nvSpPr>
        <p:spPr>
          <a:xfrm>
            <a:off x="6172203" y="1825625"/>
            <a:ext cx="5181600" cy="4351338"/>
          </a:xfrm>
        </p:spPr>
        <p:txBody>
          <a:bodyPr>
            <a:normAutofit/>
          </a:bodyPr>
          <a:lstStyle>
            <a:lvl1pPr>
              <a:lnSpc>
                <a:spcPct val="100000"/>
              </a:lnSpc>
              <a:defRPr sz="2000">
                <a:latin typeface="Inter" panose="020B0502030000000004" pitchFamily="34" charset="0"/>
                <a:ea typeface="Inter" panose="020B0502030000000004" pitchFamily="34" charset="0"/>
              </a:defRPr>
            </a:lvl1pPr>
            <a:lvl2pPr>
              <a:lnSpc>
                <a:spcPct val="100000"/>
              </a:lnSpc>
              <a:defRPr sz="1800">
                <a:latin typeface="Inter" panose="020B0502030000000004" pitchFamily="34" charset="0"/>
                <a:ea typeface="Inter" panose="020B0502030000000004" pitchFamily="34" charset="0"/>
              </a:defRPr>
            </a:lvl2pPr>
            <a:lvl3pPr>
              <a:lnSpc>
                <a:spcPct val="100000"/>
              </a:lnSpc>
              <a:defRPr sz="1600">
                <a:latin typeface="Inter" panose="020B0502030000000004" pitchFamily="34" charset="0"/>
                <a:ea typeface="Inter" panose="020B0502030000000004" pitchFamily="34" charset="0"/>
              </a:defRPr>
            </a:lvl3pPr>
            <a:lvl4pPr>
              <a:lnSpc>
                <a:spcPct val="100000"/>
              </a:lnSpc>
              <a:defRPr sz="1400">
                <a:latin typeface="Inter" panose="020B0502030000000004" pitchFamily="34" charset="0"/>
                <a:ea typeface="Inter" panose="020B0502030000000004" pitchFamily="34" charset="0"/>
              </a:defRPr>
            </a:lvl4pPr>
            <a:lvl5pPr>
              <a:lnSpc>
                <a:spcPct val="100000"/>
              </a:lnSpc>
              <a:defRPr sz="1400">
                <a:latin typeface="Inter" panose="020B0502030000000004" pitchFamily="34" charset="0"/>
                <a:ea typeface="Inter" panose="020B0502030000000004" pitchFamily="34" charset="0"/>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5" name="Bilde 4">
            <a:extLst>
              <a:ext uri="{FF2B5EF4-FFF2-40B4-BE49-F238E27FC236}">
                <a16:creationId xmlns:a16="http://schemas.microsoft.com/office/drawing/2014/main" id="{12982A9D-E1A7-B33B-4405-3150CB71CBEE}"/>
              </a:ext>
            </a:extLst>
          </p:cNvPr>
          <p:cNvPicPr>
            <a:picLocks noChangeAspect="1"/>
          </p:cNvPicPr>
          <p:nvPr userDrawn="1"/>
        </p:nvPicPr>
        <p:blipFill>
          <a:blip r:embed="rId2"/>
          <a:stretch>
            <a:fillRect/>
          </a:stretch>
        </p:blipFill>
        <p:spPr>
          <a:xfrm>
            <a:off x="10637843" y="6363879"/>
            <a:ext cx="1149351" cy="262708"/>
          </a:xfrm>
          <a:prstGeom prst="rect">
            <a:avLst/>
          </a:prstGeom>
        </p:spPr>
      </p:pic>
      <p:sp>
        <p:nvSpPr>
          <p:cNvPr id="9" name="Avrundet rektangel 8">
            <a:extLst>
              <a:ext uri="{FF2B5EF4-FFF2-40B4-BE49-F238E27FC236}">
                <a16:creationId xmlns:a16="http://schemas.microsoft.com/office/drawing/2014/main" id="{9EA00FA2-484D-12ED-C2BA-76DC55113C2D}"/>
              </a:ext>
            </a:extLst>
          </p:cNvPr>
          <p:cNvSpPr/>
          <p:nvPr userDrawn="1"/>
        </p:nvSpPr>
        <p:spPr>
          <a:xfrm>
            <a:off x="1045363" y="2017338"/>
            <a:ext cx="4623182" cy="3887882"/>
          </a:xfrm>
          <a:prstGeom prst="roundRect">
            <a:avLst>
              <a:gd name="adj" fmla="val 2361"/>
            </a:avLst>
          </a:prstGeom>
          <a:solidFill>
            <a:srgbClr val="F3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Plassholder for bilde 6">
            <a:extLst>
              <a:ext uri="{FF2B5EF4-FFF2-40B4-BE49-F238E27FC236}">
                <a16:creationId xmlns:a16="http://schemas.microsoft.com/office/drawing/2014/main" id="{898A0BD0-BA4A-D9D4-090B-542C6F21ED94}"/>
              </a:ext>
            </a:extLst>
          </p:cNvPr>
          <p:cNvSpPr>
            <a:spLocks noGrp="1"/>
          </p:cNvSpPr>
          <p:nvPr>
            <p:ph type="pic" sz="quarter" idx="10"/>
          </p:nvPr>
        </p:nvSpPr>
        <p:spPr>
          <a:xfrm>
            <a:off x="838197" y="1823038"/>
            <a:ext cx="4615817" cy="3874417"/>
          </a:xfrm>
          <a:prstGeom prst="roundRect">
            <a:avLst>
              <a:gd name="adj" fmla="val 3019"/>
            </a:avLst>
          </a:prstGeom>
        </p:spPr>
        <p:txBody>
          <a:bodyPr/>
          <a:lstStyle/>
          <a:p>
            <a:endParaRPr lang="nb-NO"/>
          </a:p>
        </p:txBody>
      </p:sp>
    </p:spTree>
    <p:extLst>
      <p:ext uri="{BB962C8B-B14F-4D97-AF65-F5344CB8AC3E}">
        <p14:creationId xmlns:p14="http://schemas.microsoft.com/office/powerpoint/2010/main" val="777898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4DAD2C6-B089-3369-DA4D-074E663B9C4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7A8CBF0-DCAE-B03C-9E9A-7F187AC8E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7741158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70" r:id="rId11"/>
    <p:sldLayoutId id="2147483694" r:id="rId12"/>
    <p:sldLayoutId id="2147483671" r:id="rId13"/>
    <p:sldLayoutId id="2147483672" r:id="rId14"/>
    <p:sldLayoutId id="2147483673" r:id="rId15"/>
    <p:sldLayoutId id="2147483690" r:id="rId16"/>
  </p:sldLayoutIdLst>
  <p:hf sldNum="0" hdr="0" ftr="0" dt="0"/>
  <p:txStyles>
    <p:titleStyle>
      <a:lvl1pPr algn="l" defTabSz="914377" rtl="0" eaLnBrk="1" latinLnBrk="0" hangingPunct="1">
        <a:lnSpc>
          <a:spcPct val="90000"/>
        </a:lnSpc>
        <a:spcBef>
          <a:spcPct val="0"/>
        </a:spcBef>
        <a:buNone/>
        <a:defRPr sz="3600" b="1" i="0" kern="1200">
          <a:solidFill>
            <a:srgbClr val="350F4A"/>
          </a:solidFill>
          <a:latin typeface="Inter" panose="020B0502030000000004" pitchFamily="34" charset="0"/>
          <a:ea typeface="Inter" panose="020B0502030000000004" pitchFamily="34" charset="0"/>
          <a:cs typeface="+mj-cs"/>
        </a:defRPr>
      </a:lvl1pPr>
    </p:titleStyle>
    <p:bodyStyle>
      <a:lvl1pPr marL="228594" indent="-228594" algn="l" defTabSz="914377"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ECFF"/>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04DAD2C6-B089-3369-DA4D-074E663B9C43}"/>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37A8CBF0-DCAE-B03C-9E9A-7F187AC8EF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844210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 id="2147483687" r:id="rId12"/>
    <p:sldLayoutId id="2147483691" r:id="rId13"/>
    <p:sldLayoutId id="2147483692" r:id="rId14"/>
    <p:sldLayoutId id="2147483693" r:id="rId15"/>
  </p:sldLayoutIdLst>
  <p:hf sldNum="0" hdr="0" ftr="0" dt="0"/>
  <p:txStyles>
    <p:titleStyle>
      <a:lvl1pPr algn="l" defTabSz="914377" rtl="0" eaLnBrk="1" latinLnBrk="0" hangingPunct="1">
        <a:lnSpc>
          <a:spcPct val="90000"/>
        </a:lnSpc>
        <a:spcBef>
          <a:spcPct val="0"/>
        </a:spcBef>
        <a:buNone/>
        <a:defRPr sz="3600" b="1" i="0" kern="1200">
          <a:solidFill>
            <a:srgbClr val="350F4A"/>
          </a:solidFill>
          <a:latin typeface="Inter" panose="020B0502030000000004" pitchFamily="34" charset="0"/>
          <a:ea typeface="Inter" panose="020B0502030000000004" pitchFamily="34" charset="0"/>
          <a:cs typeface="+mj-cs"/>
        </a:defRPr>
      </a:lvl1pPr>
    </p:titleStyle>
    <p:bodyStyle>
      <a:lvl1pPr marL="228594" indent="-228594" algn="l" defTabSz="914377"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100000"/>
        </a:lnSpc>
        <a:spcBef>
          <a:spcPts val="600"/>
        </a:spcBef>
        <a:spcAft>
          <a:spcPts val="600"/>
        </a:spcAft>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100000"/>
        </a:lnSpc>
        <a:spcBef>
          <a:spcPts val="600"/>
        </a:spcBef>
        <a:spcAft>
          <a:spcPts val="600"/>
        </a:spcAft>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C186500-E9CB-A50A-B570-E27967280840}"/>
              </a:ext>
            </a:extLst>
          </p:cNvPr>
          <p:cNvSpPr>
            <a:spLocks noGrp="1"/>
          </p:cNvSpPr>
          <p:nvPr>
            <p:ph type="ctrTitle"/>
          </p:nvPr>
        </p:nvSpPr>
        <p:spPr>
          <a:xfrm>
            <a:off x="559236" y="1122363"/>
            <a:ext cx="7325590" cy="2387600"/>
          </a:xfrm>
        </p:spPr>
        <p:txBody>
          <a:bodyPr/>
          <a:lstStyle/>
          <a:p>
            <a:r>
              <a:rPr lang="nb-NO" dirty="0"/>
              <a:t>Barnets behov i sentrum</a:t>
            </a:r>
          </a:p>
        </p:txBody>
      </p:sp>
      <p:sp>
        <p:nvSpPr>
          <p:cNvPr id="3" name="Undertittel 2">
            <a:extLst>
              <a:ext uri="{FF2B5EF4-FFF2-40B4-BE49-F238E27FC236}">
                <a16:creationId xmlns:a16="http://schemas.microsoft.com/office/drawing/2014/main" id="{592873C8-B85F-3B97-4B61-7AAA9C97584E}"/>
              </a:ext>
            </a:extLst>
          </p:cNvPr>
          <p:cNvSpPr>
            <a:spLocks noGrp="1"/>
          </p:cNvSpPr>
          <p:nvPr>
            <p:ph type="subTitle" idx="1"/>
          </p:nvPr>
        </p:nvSpPr>
        <p:spPr>
          <a:xfrm>
            <a:off x="1803416" y="3602038"/>
            <a:ext cx="4837228" cy="1655762"/>
          </a:xfrm>
        </p:spPr>
        <p:txBody>
          <a:bodyPr/>
          <a:lstStyle/>
          <a:p>
            <a:r>
              <a:rPr lang="nb-NO" dirty="0"/>
              <a:t>En kunnskapsmodell for arbeid med barn og unge</a:t>
            </a:r>
          </a:p>
        </p:txBody>
      </p:sp>
    </p:spTree>
    <p:extLst>
      <p:ext uri="{BB962C8B-B14F-4D97-AF65-F5344CB8AC3E}">
        <p14:creationId xmlns:p14="http://schemas.microsoft.com/office/powerpoint/2010/main" val="359638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lassholder for bilde 37" descr="Et bilde som inneholder Grafikk&#10;&#10;KI-generert innhold kan være feil.">
            <a:extLst>
              <a:ext uri="{FF2B5EF4-FFF2-40B4-BE49-F238E27FC236}">
                <a16:creationId xmlns:a16="http://schemas.microsoft.com/office/drawing/2014/main" id="{EE06CD42-DBFB-D683-9B8E-E09960EC0DFE}"/>
              </a:ext>
            </a:extLst>
          </p:cNvPr>
          <p:cNvPicPr>
            <a:picLocks noGrp="1" noChangeAspect="1"/>
          </p:cNvPicPr>
          <p:nvPr>
            <p:ph type="pic" sz="quarter" idx="13"/>
          </p:nvPr>
        </p:nvPicPr>
        <p:blipFill>
          <a:blip r:embed="rId2"/>
          <a:srcRect t="110" b="110"/>
          <a:stretch/>
        </p:blipFill>
        <p:spPr>
          <a:xfrm>
            <a:off x="757238" y="6129252"/>
            <a:ext cx="720000" cy="720000"/>
          </a:xfrm>
        </p:spPr>
      </p:pic>
      <p:pic>
        <p:nvPicPr>
          <p:cNvPr id="36" name="Plassholder for bilde 35" descr="Et bilde som inneholder Grafikk, lilla, design, kreativitet&#10;&#10;KI-generert innhold kan være feil.">
            <a:extLst>
              <a:ext uri="{FF2B5EF4-FFF2-40B4-BE49-F238E27FC236}">
                <a16:creationId xmlns:a16="http://schemas.microsoft.com/office/drawing/2014/main" id="{942C6D76-BDA7-3B22-3103-FE4F40C468C5}"/>
              </a:ext>
            </a:extLst>
          </p:cNvPr>
          <p:cNvPicPr>
            <a:picLocks noGrp="1" noChangeAspect="1"/>
          </p:cNvPicPr>
          <p:nvPr>
            <p:ph type="pic" sz="quarter" idx="12"/>
          </p:nvPr>
        </p:nvPicPr>
        <p:blipFill>
          <a:blip r:embed="rId3"/>
          <a:srcRect/>
          <a:stretch/>
        </p:blipFill>
        <p:spPr>
          <a:xfrm>
            <a:off x="757238" y="4868863"/>
            <a:ext cx="720000" cy="720000"/>
          </a:xfrm>
        </p:spPr>
      </p:pic>
      <p:pic>
        <p:nvPicPr>
          <p:cNvPr id="34" name="Plassholder for bilde 33" descr="Et bilde som inneholder Grafikk, lilla, kreativitet&#10;&#10;KI-generert innhold kan være feil.">
            <a:extLst>
              <a:ext uri="{FF2B5EF4-FFF2-40B4-BE49-F238E27FC236}">
                <a16:creationId xmlns:a16="http://schemas.microsoft.com/office/drawing/2014/main" id="{7E7FEA59-27D7-F6FF-08BE-F2F1C0C4C244}"/>
              </a:ext>
            </a:extLst>
          </p:cNvPr>
          <p:cNvPicPr>
            <a:picLocks noGrp="1" noChangeAspect="1"/>
          </p:cNvPicPr>
          <p:nvPr>
            <p:ph type="pic" sz="quarter" idx="11"/>
          </p:nvPr>
        </p:nvPicPr>
        <p:blipFill>
          <a:blip r:embed="rId4"/>
          <a:srcRect/>
          <a:stretch/>
        </p:blipFill>
        <p:spPr>
          <a:xfrm>
            <a:off x="111124" y="2211387"/>
            <a:ext cx="2124000" cy="2124000"/>
          </a:xfrm>
        </p:spPr>
      </p:pic>
      <p:pic>
        <p:nvPicPr>
          <p:cNvPr id="49" name="Plassholder for bilde 48" descr="Et bilde som inneholder Grafikk, kreativitet, kunst, design&#10;&#10;KI-generert innhold kan være feil.">
            <a:extLst>
              <a:ext uri="{FF2B5EF4-FFF2-40B4-BE49-F238E27FC236}">
                <a16:creationId xmlns:a16="http://schemas.microsoft.com/office/drawing/2014/main" id="{9A188D13-32D8-8589-3A12-5B36AE59C153}"/>
              </a:ext>
            </a:extLst>
          </p:cNvPr>
          <p:cNvPicPr>
            <a:picLocks noGrp="1" noChangeAspect="1"/>
          </p:cNvPicPr>
          <p:nvPr>
            <p:ph type="pic" sz="quarter" idx="10"/>
          </p:nvPr>
        </p:nvPicPr>
        <p:blipFill>
          <a:blip r:embed="rId5"/>
          <a:srcRect l="485" r="485"/>
          <a:stretch/>
        </p:blipFill>
        <p:spPr>
          <a:xfrm>
            <a:off x="10490200" y="777875"/>
            <a:ext cx="1296988" cy="1309688"/>
          </a:xfrm>
        </p:spPr>
      </p:pic>
      <p:sp>
        <p:nvSpPr>
          <p:cNvPr id="9" name="Plassholder for bilde 8">
            <a:extLst>
              <a:ext uri="{FF2B5EF4-FFF2-40B4-BE49-F238E27FC236}">
                <a16:creationId xmlns:a16="http://schemas.microsoft.com/office/drawing/2014/main" id="{097B8642-8710-3109-2539-4162CA4F65C6}"/>
              </a:ext>
            </a:extLst>
          </p:cNvPr>
          <p:cNvSpPr>
            <a:spLocks noGrp="1"/>
          </p:cNvSpPr>
          <p:nvPr>
            <p:ph type="pic" sz="quarter" idx="14"/>
          </p:nvPr>
        </p:nvSpPr>
        <p:spPr/>
        <p:txBody>
          <a:bodyPr/>
          <a:lstStyle/>
          <a:p>
            <a:endParaRPr lang="nb-NO"/>
          </a:p>
        </p:txBody>
      </p:sp>
      <p:sp>
        <p:nvSpPr>
          <p:cNvPr id="10" name="Plassholder for bilde 9">
            <a:extLst>
              <a:ext uri="{FF2B5EF4-FFF2-40B4-BE49-F238E27FC236}">
                <a16:creationId xmlns:a16="http://schemas.microsoft.com/office/drawing/2014/main" id="{A9F62B88-4EA7-4E0E-84D5-7D1AF7076901}"/>
              </a:ext>
            </a:extLst>
          </p:cNvPr>
          <p:cNvSpPr>
            <a:spLocks noGrp="1"/>
          </p:cNvSpPr>
          <p:nvPr>
            <p:ph type="pic" sz="quarter" idx="15"/>
          </p:nvPr>
        </p:nvSpPr>
        <p:spPr/>
        <p:txBody>
          <a:bodyPr/>
          <a:lstStyle/>
          <a:p>
            <a:endParaRPr lang="nb-NO"/>
          </a:p>
        </p:txBody>
      </p:sp>
      <p:sp>
        <p:nvSpPr>
          <p:cNvPr id="24" name="Plassholder for tekst 23">
            <a:extLst>
              <a:ext uri="{FF2B5EF4-FFF2-40B4-BE49-F238E27FC236}">
                <a16:creationId xmlns:a16="http://schemas.microsoft.com/office/drawing/2014/main" id="{FE3338F6-0CAE-3116-AE18-AAABAD001CC0}"/>
              </a:ext>
            </a:extLst>
          </p:cNvPr>
          <p:cNvSpPr>
            <a:spLocks noGrp="1"/>
          </p:cNvSpPr>
          <p:nvPr>
            <p:ph type="body" sz="quarter" idx="16"/>
          </p:nvPr>
        </p:nvSpPr>
        <p:spPr>
          <a:xfrm>
            <a:off x="2632075" y="2619375"/>
            <a:ext cx="8105775" cy="1965325"/>
          </a:xfrm>
        </p:spPr>
        <p:txBody>
          <a:bodyPr/>
          <a:lstStyle/>
          <a:p>
            <a:r>
              <a:rPr lang="nb-NO" dirty="0"/>
              <a:t>Helse handler både om det fysiske og psykiske – alt fra kroppens vekst, søvn og ernæring til hvordan vi håndterer tanker, følelser og stress. God helse gir bedre livskvalitet, mens helseutfordringer kan øke risikoen for sosial isolasjon, skolefrafall og utenforskap i arbeidslivet. Derfor er tilgang til riktig helsehjelp viktig.</a:t>
            </a:r>
          </a:p>
        </p:txBody>
      </p:sp>
      <p:sp>
        <p:nvSpPr>
          <p:cNvPr id="47" name="Plassholder for tekst 46">
            <a:extLst>
              <a:ext uri="{FF2B5EF4-FFF2-40B4-BE49-F238E27FC236}">
                <a16:creationId xmlns:a16="http://schemas.microsoft.com/office/drawing/2014/main" id="{DFF6F807-F2B8-B779-3048-A2A3E2504B41}"/>
              </a:ext>
            </a:extLst>
          </p:cNvPr>
          <p:cNvSpPr>
            <a:spLocks noGrp="1"/>
          </p:cNvSpPr>
          <p:nvPr>
            <p:ph type="body" sz="quarter" idx="17"/>
          </p:nvPr>
        </p:nvSpPr>
        <p:spPr>
          <a:xfrm>
            <a:off x="6096000" y="1575282"/>
            <a:ext cx="4106863" cy="555625"/>
          </a:xfrm>
        </p:spPr>
        <p:txBody>
          <a:bodyPr/>
          <a:lstStyle/>
          <a:p>
            <a:r>
              <a:rPr lang="nb-NO" dirty="0"/>
              <a:t>Helse</a:t>
            </a:r>
          </a:p>
        </p:txBody>
      </p:sp>
      <p:sp>
        <p:nvSpPr>
          <p:cNvPr id="97" name="Plassholder for tekst 96">
            <a:extLst>
              <a:ext uri="{FF2B5EF4-FFF2-40B4-BE49-F238E27FC236}">
                <a16:creationId xmlns:a16="http://schemas.microsoft.com/office/drawing/2014/main" id="{787AB6FD-FEF0-2B5D-7F9A-51BB6D4DF466}"/>
              </a:ext>
            </a:extLst>
          </p:cNvPr>
          <p:cNvSpPr>
            <a:spLocks noGrp="1"/>
          </p:cNvSpPr>
          <p:nvPr>
            <p:ph type="body" sz="quarter" idx="18"/>
          </p:nvPr>
        </p:nvSpPr>
        <p:spPr>
          <a:xfrm>
            <a:off x="2632075" y="657512"/>
            <a:ext cx="7570788" cy="882650"/>
          </a:xfrm>
        </p:spPr>
        <p:txBody>
          <a:bodyPr/>
          <a:lstStyle/>
          <a:p>
            <a:r>
              <a:rPr lang="nb-NO" dirty="0"/>
              <a:t>Barnets utvikling</a:t>
            </a:r>
          </a:p>
        </p:txBody>
      </p:sp>
      <p:pic>
        <p:nvPicPr>
          <p:cNvPr id="14" name="Plassholder for bilde 13" descr="Et bilde som inneholder Grafikk, lilla, fiol, grafisk design&#10;&#10;KI-generert innhold kan være feil.">
            <a:extLst>
              <a:ext uri="{FF2B5EF4-FFF2-40B4-BE49-F238E27FC236}">
                <a16:creationId xmlns:a16="http://schemas.microsoft.com/office/drawing/2014/main" id="{5FE5E87D-A187-A88A-F396-3D780B24F89B}"/>
              </a:ext>
            </a:extLst>
          </p:cNvPr>
          <p:cNvPicPr>
            <a:picLocks noGrp="1" noChangeAspect="1"/>
          </p:cNvPicPr>
          <p:nvPr>
            <p:ph type="pic" sz="quarter" idx="19"/>
          </p:nvPr>
        </p:nvPicPr>
        <p:blipFill>
          <a:blip r:embed="rId6"/>
          <a:srcRect t="110" b="110"/>
          <a:stretch>
            <a:fillRect/>
          </a:stretch>
        </p:blipFill>
        <p:spPr/>
      </p:pic>
      <p:cxnSp>
        <p:nvCxnSpPr>
          <p:cNvPr id="13" name="Rett linje 12">
            <a:extLst>
              <a:ext uri="{FF2B5EF4-FFF2-40B4-BE49-F238E27FC236}">
                <a16:creationId xmlns:a16="http://schemas.microsoft.com/office/drawing/2014/main" id="{4805F1B2-F580-BCA6-160F-0FEF79738E51}"/>
              </a:ext>
            </a:extLst>
          </p:cNvPr>
          <p:cNvCxnSpPr>
            <a:cxnSpLocks/>
          </p:cNvCxnSpPr>
          <p:nvPr/>
        </p:nvCxnSpPr>
        <p:spPr>
          <a:xfrm>
            <a:off x="5202195" y="1532238"/>
            <a:ext cx="4905632" cy="0"/>
          </a:xfrm>
          <a:prstGeom prst="line">
            <a:avLst/>
          </a:prstGeom>
          <a:ln>
            <a:solidFill>
              <a:srgbClr val="340E4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9073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lassholder for bilde 42" descr="Et bilde som inneholder Grafikk, lilla, fiol, grafisk design&#10;&#10;KI-generert innhold kan være feil.">
            <a:extLst>
              <a:ext uri="{FF2B5EF4-FFF2-40B4-BE49-F238E27FC236}">
                <a16:creationId xmlns:a16="http://schemas.microsoft.com/office/drawing/2014/main" id="{0867E9FC-648E-7668-3BAF-C138CAF28490}"/>
              </a:ext>
            </a:extLst>
          </p:cNvPr>
          <p:cNvPicPr>
            <a:picLocks noGrp="1" noChangeAspect="1"/>
          </p:cNvPicPr>
          <p:nvPr>
            <p:ph type="pic" sz="quarter" idx="13"/>
          </p:nvPr>
        </p:nvPicPr>
        <p:blipFill>
          <a:blip r:embed="rId2"/>
          <a:srcRect t="110" b="110"/>
          <a:stretch/>
        </p:blipFill>
        <p:spPr>
          <a:xfrm>
            <a:off x="757238" y="6129252"/>
            <a:ext cx="720000" cy="720000"/>
          </a:xfrm>
        </p:spPr>
      </p:pic>
      <p:pic>
        <p:nvPicPr>
          <p:cNvPr id="41" name="Plassholder for bilde 40" descr="Et bilde som inneholder Grafikk&#10;&#10;KI-generert innhold kan være feil.">
            <a:extLst>
              <a:ext uri="{FF2B5EF4-FFF2-40B4-BE49-F238E27FC236}">
                <a16:creationId xmlns:a16="http://schemas.microsoft.com/office/drawing/2014/main" id="{7B0A6936-64EC-DC43-DE4F-B770CDDB476D}"/>
              </a:ext>
            </a:extLst>
          </p:cNvPr>
          <p:cNvPicPr>
            <a:picLocks noGrp="1" noChangeAspect="1"/>
          </p:cNvPicPr>
          <p:nvPr>
            <p:ph type="pic" sz="quarter" idx="12"/>
          </p:nvPr>
        </p:nvPicPr>
        <p:blipFill>
          <a:blip r:embed="rId3"/>
          <a:srcRect/>
          <a:stretch/>
        </p:blipFill>
        <p:spPr>
          <a:xfrm>
            <a:off x="757238" y="4868863"/>
            <a:ext cx="720000" cy="720000"/>
          </a:xfrm>
        </p:spPr>
      </p:pic>
      <p:pic>
        <p:nvPicPr>
          <p:cNvPr id="39" name="Plassholder for bilde 38" descr="Et bilde som inneholder Grafikk, lilla, design, kreativitet&#10;&#10;KI-generert innhold kan være feil.">
            <a:extLst>
              <a:ext uri="{FF2B5EF4-FFF2-40B4-BE49-F238E27FC236}">
                <a16:creationId xmlns:a16="http://schemas.microsoft.com/office/drawing/2014/main" id="{8055FC0D-493E-8CF9-A542-4C27A29AE5EF}"/>
              </a:ext>
            </a:extLst>
          </p:cNvPr>
          <p:cNvPicPr>
            <a:picLocks noGrp="1" noChangeAspect="1"/>
          </p:cNvPicPr>
          <p:nvPr>
            <p:ph type="pic" sz="quarter" idx="11"/>
          </p:nvPr>
        </p:nvPicPr>
        <p:blipFill>
          <a:blip r:embed="rId4"/>
          <a:srcRect/>
          <a:stretch/>
        </p:blipFill>
        <p:spPr>
          <a:xfrm>
            <a:off x="111124" y="2211387"/>
            <a:ext cx="2124000" cy="2124000"/>
          </a:xfrm>
        </p:spPr>
      </p:pic>
      <p:pic>
        <p:nvPicPr>
          <p:cNvPr id="47" name="Plassholder for bilde 46" descr="Et bilde som inneholder Grafikk, kreativitet, kunst, design&#10;&#10;KI-generert innhold kan være feil.">
            <a:extLst>
              <a:ext uri="{FF2B5EF4-FFF2-40B4-BE49-F238E27FC236}">
                <a16:creationId xmlns:a16="http://schemas.microsoft.com/office/drawing/2014/main" id="{C13AC7DA-887E-6CB8-316F-F7A539A9F21C}"/>
              </a:ext>
            </a:extLst>
          </p:cNvPr>
          <p:cNvPicPr>
            <a:picLocks noGrp="1" noChangeAspect="1"/>
          </p:cNvPicPr>
          <p:nvPr>
            <p:ph type="pic" sz="quarter" idx="10"/>
          </p:nvPr>
        </p:nvPicPr>
        <p:blipFill>
          <a:blip r:embed="rId5"/>
          <a:srcRect l="485" r="485"/>
          <a:stretch/>
        </p:blipFill>
        <p:spPr>
          <a:xfrm>
            <a:off x="10490200" y="777875"/>
            <a:ext cx="1296988" cy="1309688"/>
          </a:xfrm>
        </p:spPr>
      </p:pic>
      <p:pic>
        <p:nvPicPr>
          <p:cNvPr id="45" name="Plassholder for bilde 44" descr="Et bilde som inneholder Grafikk, lilla, kreativitet&#10;&#10;KI-generert innhold kan være feil.">
            <a:extLst>
              <a:ext uri="{FF2B5EF4-FFF2-40B4-BE49-F238E27FC236}">
                <a16:creationId xmlns:a16="http://schemas.microsoft.com/office/drawing/2014/main" id="{84485376-FF51-E634-D41E-F47B8347A67A}"/>
              </a:ext>
            </a:extLst>
          </p:cNvPr>
          <p:cNvPicPr>
            <a:picLocks noGrp="1" noChangeAspect="1"/>
          </p:cNvPicPr>
          <p:nvPr>
            <p:ph type="pic" sz="quarter" idx="14"/>
          </p:nvPr>
        </p:nvPicPr>
        <p:blipFill>
          <a:blip r:embed="rId6"/>
          <a:srcRect/>
          <a:stretch/>
        </p:blipFill>
        <p:spPr>
          <a:xfrm>
            <a:off x="757238" y="1038268"/>
            <a:ext cx="720000" cy="720000"/>
          </a:xfrm>
        </p:spPr>
      </p:pic>
      <p:sp>
        <p:nvSpPr>
          <p:cNvPr id="56" name="Plassholder for bilde 55">
            <a:extLst>
              <a:ext uri="{FF2B5EF4-FFF2-40B4-BE49-F238E27FC236}">
                <a16:creationId xmlns:a16="http://schemas.microsoft.com/office/drawing/2014/main" id="{EEAA34A2-CCB2-E3B2-7C22-22D4DF640493}"/>
              </a:ext>
            </a:extLst>
          </p:cNvPr>
          <p:cNvSpPr>
            <a:spLocks noGrp="1"/>
          </p:cNvSpPr>
          <p:nvPr>
            <p:ph type="pic" sz="quarter" idx="15"/>
          </p:nvPr>
        </p:nvSpPr>
        <p:spPr/>
        <p:txBody>
          <a:bodyPr/>
          <a:lstStyle/>
          <a:p>
            <a:endParaRPr lang="nb-NO"/>
          </a:p>
        </p:txBody>
      </p:sp>
      <p:sp>
        <p:nvSpPr>
          <p:cNvPr id="37" name="Plassholder for tekst 36">
            <a:extLst>
              <a:ext uri="{FF2B5EF4-FFF2-40B4-BE49-F238E27FC236}">
                <a16:creationId xmlns:a16="http://schemas.microsoft.com/office/drawing/2014/main" id="{3A65C3DF-559A-7836-5468-01A5A51214D2}"/>
              </a:ext>
            </a:extLst>
          </p:cNvPr>
          <p:cNvSpPr>
            <a:spLocks noGrp="1"/>
          </p:cNvSpPr>
          <p:nvPr>
            <p:ph type="body" sz="quarter" idx="16"/>
          </p:nvPr>
        </p:nvSpPr>
        <p:spPr>
          <a:xfrm>
            <a:off x="2632075" y="2619375"/>
            <a:ext cx="8105775" cy="1965325"/>
          </a:xfrm>
        </p:spPr>
        <p:txBody>
          <a:bodyPr/>
          <a:lstStyle/>
          <a:p>
            <a:r>
              <a:rPr lang="nb-NO" dirty="0"/>
              <a:t>Barnehage og skole handler om læring. Læring handler om alt fra å lære å snakke og gå, til lek i barnehagen til mer formell læring i skolen. Gjennom lek og læring lærer vi å samarbeide, vise omsorg og ta hensyn til hverandre. De som fullfører skolen, har bedre muligheter i arbeidslivet og redusert risiko for utenforskap og dårlig psykisk helse. Derfor er deltakelse og trivsel i barnehage og skole viktig.</a:t>
            </a:r>
          </a:p>
        </p:txBody>
      </p:sp>
      <p:sp>
        <p:nvSpPr>
          <p:cNvPr id="18" name="Plassholder for tekst 17">
            <a:extLst>
              <a:ext uri="{FF2B5EF4-FFF2-40B4-BE49-F238E27FC236}">
                <a16:creationId xmlns:a16="http://schemas.microsoft.com/office/drawing/2014/main" id="{3FE2FD9F-A70A-51F6-AA77-1586B9338316}"/>
              </a:ext>
            </a:extLst>
          </p:cNvPr>
          <p:cNvSpPr>
            <a:spLocks noGrp="1"/>
          </p:cNvSpPr>
          <p:nvPr>
            <p:ph type="body" sz="quarter" idx="17"/>
          </p:nvPr>
        </p:nvSpPr>
        <p:spPr>
          <a:xfrm>
            <a:off x="6096000" y="1575282"/>
            <a:ext cx="4106863" cy="555625"/>
          </a:xfrm>
        </p:spPr>
        <p:txBody>
          <a:bodyPr/>
          <a:lstStyle/>
          <a:p>
            <a:r>
              <a:rPr lang="nb-NO" dirty="0"/>
              <a:t>Barnehage og skole</a:t>
            </a:r>
          </a:p>
        </p:txBody>
      </p:sp>
      <p:sp>
        <p:nvSpPr>
          <p:cNvPr id="19" name="Plassholder for tekst 18">
            <a:extLst>
              <a:ext uri="{FF2B5EF4-FFF2-40B4-BE49-F238E27FC236}">
                <a16:creationId xmlns:a16="http://schemas.microsoft.com/office/drawing/2014/main" id="{170C2E8A-19F2-4AF2-7534-285F1CCB968F}"/>
              </a:ext>
            </a:extLst>
          </p:cNvPr>
          <p:cNvSpPr>
            <a:spLocks noGrp="1"/>
          </p:cNvSpPr>
          <p:nvPr>
            <p:ph type="body" sz="quarter" idx="18"/>
          </p:nvPr>
        </p:nvSpPr>
        <p:spPr>
          <a:xfrm>
            <a:off x="2632075" y="657512"/>
            <a:ext cx="7570788" cy="882650"/>
          </a:xfrm>
        </p:spPr>
        <p:txBody>
          <a:bodyPr/>
          <a:lstStyle/>
          <a:p>
            <a:r>
              <a:rPr lang="nb-NO" dirty="0"/>
              <a:t>Barnets utvikling</a:t>
            </a:r>
          </a:p>
        </p:txBody>
      </p:sp>
    </p:spTree>
    <p:extLst>
      <p:ext uri="{BB962C8B-B14F-4D97-AF65-F5344CB8AC3E}">
        <p14:creationId xmlns:p14="http://schemas.microsoft.com/office/powerpoint/2010/main" val="69583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lassholder for bilde 28">
            <a:extLst>
              <a:ext uri="{FF2B5EF4-FFF2-40B4-BE49-F238E27FC236}">
                <a16:creationId xmlns:a16="http://schemas.microsoft.com/office/drawing/2014/main" id="{8A4E4532-FCDC-D060-C8B8-1FEEDF6553A5}"/>
              </a:ext>
            </a:extLst>
          </p:cNvPr>
          <p:cNvSpPr>
            <a:spLocks noGrp="1"/>
          </p:cNvSpPr>
          <p:nvPr>
            <p:ph type="pic" sz="quarter" idx="13"/>
          </p:nvPr>
        </p:nvSpPr>
        <p:spPr/>
        <p:txBody>
          <a:bodyPr/>
          <a:lstStyle/>
          <a:p>
            <a:endParaRPr lang="nb-NO"/>
          </a:p>
        </p:txBody>
      </p:sp>
      <p:pic>
        <p:nvPicPr>
          <p:cNvPr id="20" name="Plassholder for bilde 19" descr="Et bilde som inneholder Grafikk, lilla, fiol, grafisk design&#10;&#10;KI-generert innhold kan være feil.">
            <a:extLst>
              <a:ext uri="{FF2B5EF4-FFF2-40B4-BE49-F238E27FC236}">
                <a16:creationId xmlns:a16="http://schemas.microsoft.com/office/drawing/2014/main" id="{A0987A39-B066-D1ED-BC79-0CB0D0D4CB66}"/>
              </a:ext>
            </a:extLst>
          </p:cNvPr>
          <p:cNvPicPr>
            <a:picLocks noGrp="1" noChangeAspect="1"/>
          </p:cNvPicPr>
          <p:nvPr>
            <p:ph type="pic" sz="quarter" idx="12"/>
          </p:nvPr>
        </p:nvPicPr>
        <p:blipFill>
          <a:blip r:embed="rId2"/>
          <a:srcRect/>
          <a:stretch/>
        </p:blipFill>
        <p:spPr>
          <a:xfrm>
            <a:off x="757238" y="4868863"/>
            <a:ext cx="720000" cy="720000"/>
          </a:xfrm>
        </p:spPr>
      </p:pic>
      <p:pic>
        <p:nvPicPr>
          <p:cNvPr id="14" name="Plassholder for bilde 13" descr="Et bilde som inneholder Grafikk&#10;&#10;KI-generert innhold kan være feil.">
            <a:extLst>
              <a:ext uri="{FF2B5EF4-FFF2-40B4-BE49-F238E27FC236}">
                <a16:creationId xmlns:a16="http://schemas.microsoft.com/office/drawing/2014/main" id="{81257A26-E8D5-B6D6-0373-F2E43BFAF62F}"/>
              </a:ext>
            </a:extLst>
          </p:cNvPr>
          <p:cNvPicPr>
            <a:picLocks noGrp="1" noChangeAspect="1"/>
          </p:cNvPicPr>
          <p:nvPr>
            <p:ph type="pic" sz="quarter" idx="11"/>
          </p:nvPr>
        </p:nvPicPr>
        <p:blipFill>
          <a:blip r:embed="rId3"/>
          <a:srcRect/>
          <a:stretch/>
        </p:blipFill>
        <p:spPr>
          <a:xfrm>
            <a:off x="111124" y="2211387"/>
            <a:ext cx="2124000" cy="2124000"/>
          </a:xfrm>
        </p:spPr>
      </p:pic>
      <p:pic>
        <p:nvPicPr>
          <p:cNvPr id="12" name="Plassholder for bilde 11" descr="Et bilde som inneholder Grafikk, kreativitet, kunst, design&#10;&#10;KI-generert innhold kan være feil.">
            <a:extLst>
              <a:ext uri="{FF2B5EF4-FFF2-40B4-BE49-F238E27FC236}">
                <a16:creationId xmlns:a16="http://schemas.microsoft.com/office/drawing/2014/main" id="{85D3DF18-4E1F-ABAD-9B71-F9E50E7CE8F1}"/>
              </a:ext>
            </a:extLst>
          </p:cNvPr>
          <p:cNvPicPr>
            <a:picLocks noGrp="1" noChangeAspect="1"/>
          </p:cNvPicPr>
          <p:nvPr>
            <p:ph type="pic" sz="quarter" idx="10"/>
          </p:nvPr>
        </p:nvPicPr>
        <p:blipFill>
          <a:blip r:embed="rId4"/>
          <a:srcRect l="485" r="485"/>
          <a:stretch/>
        </p:blipFill>
        <p:spPr>
          <a:xfrm>
            <a:off x="10490200" y="777875"/>
            <a:ext cx="1296988" cy="1309688"/>
          </a:xfrm>
        </p:spPr>
      </p:pic>
      <p:pic>
        <p:nvPicPr>
          <p:cNvPr id="16" name="Plassholder for bilde 15" descr="Et bilde som inneholder Grafikk, lilla, design, kreativitet&#10;&#10;KI-generert innhold kan være feil.">
            <a:extLst>
              <a:ext uri="{FF2B5EF4-FFF2-40B4-BE49-F238E27FC236}">
                <a16:creationId xmlns:a16="http://schemas.microsoft.com/office/drawing/2014/main" id="{409D78E7-D1C0-0591-A9EF-4DE4F101E0C6}"/>
              </a:ext>
            </a:extLst>
          </p:cNvPr>
          <p:cNvPicPr>
            <a:picLocks noGrp="1" noChangeAspect="1"/>
          </p:cNvPicPr>
          <p:nvPr>
            <p:ph type="pic" sz="quarter" idx="14"/>
          </p:nvPr>
        </p:nvPicPr>
        <p:blipFill>
          <a:blip r:embed="rId5"/>
          <a:srcRect/>
          <a:stretch/>
        </p:blipFill>
        <p:spPr>
          <a:xfrm>
            <a:off x="757238" y="1038268"/>
            <a:ext cx="720000" cy="720000"/>
          </a:xfrm>
        </p:spPr>
      </p:pic>
      <p:pic>
        <p:nvPicPr>
          <p:cNvPr id="18" name="Plassholder for bilde 17" descr="Et bilde som inneholder Grafikk, lilla, kreativitet&#10;&#10;KI-generert innhold kan være feil.">
            <a:extLst>
              <a:ext uri="{FF2B5EF4-FFF2-40B4-BE49-F238E27FC236}">
                <a16:creationId xmlns:a16="http://schemas.microsoft.com/office/drawing/2014/main" id="{5E81D92D-4FDA-0AB2-07BF-01645134448E}"/>
              </a:ext>
            </a:extLst>
          </p:cNvPr>
          <p:cNvPicPr>
            <a:picLocks noGrp="1" noChangeAspect="1"/>
          </p:cNvPicPr>
          <p:nvPr>
            <p:ph type="pic" sz="quarter" idx="15"/>
          </p:nvPr>
        </p:nvPicPr>
        <p:blipFill>
          <a:blip r:embed="rId6"/>
          <a:srcRect/>
          <a:stretch/>
        </p:blipFill>
        <p:spPr>
          <a:xfrm>
            <a:off x="757238" y="-196850"/>
            <a:ext cx="720000" cy="720000"/>
          </a:xfrm>
        </p:spPr>
      </p:pic>
      <p:sp>
        <p:nvSpPr>
          <p:cNvPr id="8" name="Plassholder for tekst 7">
            <a:extLst>
              <a:ext uri="{FF2B5EF4-FFF2-40B4-BE49-F238E27FC236}">
                <a16:creationId xmlns:a16="http://schemas.microsoft.com/office/drawing/2014/main" id="{B3437D0A-747D-2D03-C6C2-A420F889B7F1}"/>
              </a:ext>
            </a:extLst>
          </p:cNvPr>
          <p:cNvSpPr>
            <a:spLocks noGrp="1"/>
          </p:cNvSpPr>
          <p:nvPr>
            <p:ph type="body" sz="quarter" idx="16"/>
          </p:nvPr>
        </p:nvSpPr>
        <p:spPr>
          <a:xfrm>
            <a:off x="2632075" y="2619375"/>
            <a:ext cx="8105775" cy="1965325"/>
          </a:xfrm>
        </p:spPr>
        <p:txBody>
          <a:bodyPr/>
          <a:lstStyle/>
          <a:p>
            <a:r>
              <a:rPr lang="nb-NO" dirty="0"/>
              <a:t>Følelser og uttrykk handler om hvordan vi forstår og viser følelser – gjennom ord, kroppsspråk og handlinger. Følelsesmessig utvikling henger tett sammen med tilknytning og evnen til empati, altså å forstå og bry seg om andres følelser. Når vi opplever trygghet, blir det lettere å regulere følelser og bygge gode relasjoner. </a:t>
            </a:r>
          </a:p>
          <a:p>
            <a:endParaRPr lang="nb-NO" dirty="0"/>
          </a:p>
        </p:txBody>
      </p:sp>
      <p:sp>
        <p:nvSpPr>
          <p:cNvPr id="9" name="Plassholder for tekst 8">
            <a:extLst>
              <a:ext uri="{FF2B5EF4-FFF2-40B4-BE49-F238E27FC236}">
                <a16:creationId xmlns:a16="http://schemas.microsoft.com/office/drawing/2014/main" id="{A0153AEF-E2CA-E973-C327-921FFD9B9F99}"/>
              </a:ext>
            </a:extLst>
          </p:cNvPr>
          <p:cNvSpPr>
            <a:spLocks noGrp="1"/>
          </p:cNvSpPr>
          <p:nvPr>
            <p:ph type="body" sz="quarter" idx="17"/>
          </p:nvPr>
        </p:nvSpPr>
        <p:spPr>
          <a:xfrm>
            <a:off x="6096000" y="1575282"/>
            <a:ext cx="4106863" cy="555625"/>
          </a:xfrm>
        </p:spPr>
        <p:txBody>
          <a:bodyPr/>
          <a:lstStyle/>
          <a:p>
            <a:r>
              <a:rPr lang="nb-NO" dirty="0"/>
              <a:t>Følelser og uttrykk</a:t>
            </a:r>
          </a:p>
        </p:txBody>
      </p:sp>
      <p:sp>
        <p:nvSpPr>
          <p:cNvPr id="10" name="Plassholder for tekst 9">
            <a:extLst>
              <a:ext uri="{FF2B5EF4-FFF2-40B4-BE49-F238E27FC236}">
                <a16:creationId xmlns:a16="http://schemas.microsoft.com/office/drawing/2014/main" id="{F6502AEE-DDE1-E374-2AFD-222DBB63FBA3}"/>
              </a:ext>
            </a:extLst>
          </p:cNvPr>
          <p:cNvSpPr>
            <a:spLocks noGrp="1"/>
          </p:cNvSpPr>
          <p:nvPr>
            <p:ph type="body" sz="quarter" idx="18"/>
          </p:nvPr>
        </p:nvSpPr>
        <p:spPr>
          <a:xfrm>
            <a:off x="2632075" y="657512"/>
            <a:ext cx="7570788" cy="882650"/>
          </a:xfrm>
        </p:spPr>
        <p:txBody>
          <a:bodyPr/>
          <a:lstStyle/>
          <a:p>
            <a:r>
              <a:rPr lang="nb-NO" dirty="0"/>
              <a:t>Barnets utvikling</a:t>
            </a:r>
          </a:p>
        </p:txBody>
      </p:sp>
    </p:spTree>
    <p:extLst>
      <p:ext uri="{BB962C8B-B14F-4D97-AF65-F5344CB8AC3E}">
        <p14:creationId xmlns:p14="http://schemas.microsoft.com/office/powerpoint/2010/main" val="33943783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Plassholder for bilde 26">
            <a:extLst>
              <a:ext uri="{FF2B5EF4-FFF2-40B4-BE49-F238E27FC236}">
                <a16:creationId xmlns:a16="http://schemas.microsoft.com/office/drawing/2014/main" id="{9470B5A5-3DD5-554F-ECF7-4E3AF70D10BE}"/>
              </a:ext>
            </a:extLst>
          </p:cNvPr>
          <p:cNvSpPr>
            <a:spLocks noGrp="1"/>
          </p:cNvSpPr>
          <p:nvPr>
            <p:ph type="pic" sz="quarter" idx="13"/>
          </p:nvPr>
        </p:nvSpPr>
        <p:spPr/>
        <p:txBody>
          <a:bodyPr/>
          <a:lstStyle/>
          <a:p>
            <a:endParaRPr lang="nb-NO"/>
          </a:p>
        </p:txBody>
      </p:sp>
      <p:sp>
        <p:nvSpPr>
          <p:cNvPr id="26" name="Plassholder for bilde 25">
            <a:extLst>
              <a:ext uri="{FF2B5EF4-FFF2-40B4-BE49-F238E27FC236}">
                <a16:creationId xmlns:a16="http://schemas.microsoft.com/office/drawing/2014/main" id="{E17535DA-C038-ECEE-54C3-691A2B7C0032}"/>
              </a:ext>
            </a:extLst>
          </p:cNvPr>
          <p:cNvSpPr>
            <a:spLocks noGrp="1"/>
          </p:cNvSpPr>
          <p:nvPr>
            <p:ph type="pic" sz="quarter" idx="12"/>
          </p:nvPr>
        </p:nvSpPr>
        <p:spPr/>
        <p:txBody>
          <a:bodyPr/>
          <a:lstStyle/>
          <a:p>
            <a:endParaRPr lang="nb-NO"/>
          </a:p>
        </p:txBody>
      </p:sp>
      <p:pic>
        <p:nvPicPr>
          <p:cNvPr id="14" name="Plassholder for bilde 13" descr="Et bilde som inneholder Grafikk, lilla, fiol, grafisk design&#10;&#10;KI-generert innhold kan være feil.">
            <a:extLst>
              <a:ext uri="{FF2B5EF4-FFF2-40B4-BE49-F238E27FC236}">
                <a16:creationId xmlns:a16="http://schemas.microsoft.com/office/drawing/2014/main" id="{E7D0FB7A-EFD0-7B84-8E49-95689628FEE5}"/>
              </a:ext>
            </a:extLst>
          </p:cNvPr>
          <p:cNvPicPr>
            <a:picLocks noGrp="1" noChangeAspect="1"/>
          </p:cNvPicPr>
          <p:nvPr>
            <p:ph type="pic" sz="quarter" idx="11"/>
          </p:nvPr>
        </p:nvPicPr>
        <p:blipFill>
          <a:blip r:embed="rId2"/>
          <a:srcRect/>
          <a:stretch/>
        </p:blipFill>
        <p:spPr>
          <a:xfrm>
            <a:off x="111124" y="2211387"/>
            <a:ext cx="2124000" cy="2124000"/>
          </a:xfrm>
        </p:spPr>
      </p:pic>
      <p:pic>
        <p:nvPicPr>
          <p:cNvPr id="12" name="Plassholder for bilde 11" descr="Et bilde som inneholder Grafikk, kreativitet, kunst, design&#10;&#10;KI-generert innhold kan være feil.">
            <a:extLst>
              <a:ext uri="{FF2B5EF4-FFF2-40B4-BE49-F238E27FC236}">
                <a16:creationId xmlns:a16="http://schemas.microsoft.com/office/drawing/2014/main" id="{6BCFC84C-3003-72CE-085A-EF24832675AA}"/>
              </a:ext>
            </a:extLst>
          </p:cNvPr>
          <p:cNvPicPr>
            <a:picLocks noGrp="1" noChangeAspect="1"/>
          </p:cNvPicPr>
          <p:nvPr>
            <p:ph type="pic" sz="quarter" idx="10"/>
          </p:nvPr>
        </p:nvPicPr>
        <p:blipFill>
          <a:blip r:embed="rId3"/>
          <a:srcRect l="485" r="485"/>
          <a:stretch/>
        </p:blipFill>
        <p:spPr>
          <a:xfrm>
            <a:off x="10490200" y="777875"/>
            <a:ext cx="1296988" cy="1309688"/>
          </a:xfrm>
        </p:spPr>
      </p:pic>
      <p:pic>
        <p:nvPicPr>
          <p:cNvPr id="16" name="Plassholder for bilde 15" descr="Et bilde som inneholder Grafikk&#10;&#10;KI-generert innhold kan være feil.">
            <a:extLst>
              <a:ext uri="{FF2B5EF4-FFF2-40B4-BE49-F238E27FC236}">
                <a16:creationId xmlns:a16="http://schemas.microsoft.com/office/drawing/2014/main" id="{1444B935-8936-9407-7E3E-B5E2AA3CDCD3}"/>
              </a:ext>
            </a:extLst>
          </p:cNvPr>
          <p:cNvPicPr>
            <a:picLocks noGrp="1" noChangeAspect="1"/>
          </p:cNvPicPr>
          <p:nvPr>
            <p:ph type="pic" sz="quarter" idx="14"/>
          </p:nvPr>
        </p:nvPicPr>
        <p:blipFill>
          <a:blip r:embed="rId4"/>
          <a:srcRect/>
          <a:stretch/>
        </p:blipFill>
        <p:spPr>
          <a:xfrm>
            <a:off x="757238" y="1038268"/>
            <a:ext cx="720000" cy="720000"/>
          </a:xfrm>
        </p:spPr>
      </p:pic>
      <p:pic>
        <p:nvPicPr>
          <p:cNvPr id="18" name="Plassholder for bilde 17" descr="Et bilde som inneholder Grafikk, lilla, design, kreativitet&#10;&#10;KI-generert innhold kan være feil.">
            <a:extLst>
              <a:ext uri="{FF2B5EF4-FFF2-40B4-BE49-F238E27FC236}">
                <a16:creationId xmlns:a16="http://schemas.microsoft.com/office/drawing/2014/main" id="{942FF5C5-4FE8-8CA9-C996-FAAC2ABE6D3D}"/>
              </a:ext>
            </a:extLst>
          </p:cNvPr>
          <p:cNvPicPr>
            <a:picLocks noGrp="1" noChangeAspect="1"/>
          </p:cNvPicPr>
          <p:nvPr>
            <p:ph type="pic" sz="quarter" idx="15"/>
          </p:nvPr>
        </p:nvPicPr>
        <p:blipFill>
          <a:blip r:embed="rId5"/>
          <a:srcRect/>
          <a:stretch/>
        </p:blipFill>
        <p:spPr>
          <a:xfrm>
            <a:off x="757238" y="-196850"/>
            <a:ext cx="720000" cy="720000"/>
          </a:xfrm>
        </p:spPr>
      </p:pic>
      <p:sp>
        <p:nvSpPr>
          <p:cNvPr id="8" name="Plassholder for tekst 7">
            <a:extLst>
              <a:ext uri="{FF2B5EF4-FFF2-40B4-BE49-F238E27FC236}">
                <a16:creationId xmlns:a16="http://schemas.microsoft.com/office/drawing/2014/main" id="{24C8E9D3-0F01-D9C8-ADEA-239EA62CAC51}"/>
              </a:ext>
            </a:extLst>
          </p:cNvPr>
          <p:cNvSpPr>
            <a:spLocks noGrp="1"/>
          </p:cNvSpPr>
          <p:nvPr>
            <p:ph type="body" sz="quarter" idx="16"/>
          </p:nvPr>
        </p:nvSpPr>
        <p:spPr>
          <a:xfrm>
            <a:off x="2632075" y="2619375"/>
            <a:ext cx="8105775" cy="1965325"/>
          </a:xfrm>
        </p:spPr>
        <p:txBody>
          <a:bodyPr/>
          <a:lstStyle/>
          <a:p>
            <a:r>
              <a:rPr lang="nb-NO" dirty="0"/>
              <a:t>Venner og fritid er viktig for sosial utvikling og trivsel. Gjennom vennskap og aktiviteter lærer vi samarbeid, empati og kommunikasjon. Gode relasjoner gir støtte og trygghet, mens mangel på sosiale bånd kan føre til utenforskap og psykiske utfordringer. Fritidsaktiviteter gir mulighet for mestring og personlig vekst. Derfor er det viktig å ha gode, stabile og varige relasjoner til foreldre, søsken, venner og andre voksne. </a:t>
            </a:r>
          </a:p>
          <a:p>
            <a:endParaRPr lang="nb-NO" dirty="0"/>
          </a:p>
        </p:txBody>
      </p:sp>
      <p:sp>
        <p:nvSpPr>
          <p:cNvPr id="9" name="Plassholder for tekst 8">
            <a:extLst>
              <a:ext uri="{FF2B5EF4-FFF2-40B4-BE49-F238E27FC236}">
                <a16:creationId xmlns:a16="http://schemas.microsoft.com/office/drawing/2014/main" id="{4553AE65-5C59-ED6D-AA2B-FEEEAC476907}"/>
              </a:ext>
            </a:extLst>
          </p:cNvPr>
          <p:cNvSpPr>
            <a:spLocks noGrp="1"/>
          </p:cNvSpPr>
          <p:nvPr>
            <p:ph type="body" sz="quarter" idx="17"/>
          </p:nvPr>
        </p:nvSpPr>
        <p:spPr>
          <a:xfrm>
            <a:off x="6096000" y="1575282"/>
            <a:ext cx="4106863" cy="555625"/>
          </a:xfrm>
        </p:spPr>
        <p:txBody>
          <a:bodyPr/>
          <a:lstStyle/>
          <a:p>
            <a:r>
              <a:rPr lang="nb-NO" dirty="0"/>
              <a:t>Venner og fritid</a:t>
            </a:r>
          </a:p>
        </p:txBody>
      </p:sp>
      <p:sp>
        <p:nvSpPr>
          <p:cNvPr id="10" name="Plassholder for tekst 9">
            <a:extLst>
              <a:ext uri="{FF2B5EF4-FFF2-40B4-BE49-F238E27FC236}">
                <a16:creationId xmlns:a16="http://schemas.microsoft.com/office/drawing/2014/main" id="{2A65078B-F7E0-780C-2E12-D7B0AAA7E26E}"/>
              </a:ext>
            </a:extLst>
          </p:cNvPr>
          <p:cNvSpPr>
            <a:spLocks noGrp="1"/>
          </p:cNvSpPr>
          <p:nvPr>
            <p:ph type="body" sz="quarter" idx="18"/>
          </p:nvPr>
        </p:nvSpPr>
        <p:spPr>
          <a:xfrm>
            <a:off x="2632075" y="657512"/>
            <a:ext cx="7570788" cy="882650"/>
          </a:xfrm>
        </p:spPr>
        <p:txBody>
          <a:bodyPr/>
          <a:lstStyle/>
          <a:p>
            <a:r>
              <a:rPr lang="nb-NO" dirty="0"/>
              <a:t>Barnets utvikling</a:t>
            </a:r>
          </a:p>
        </p:txBody>
      </p:sp>
    </p:spTree>
    <p:extLst>
      <p:ext uri="{BB962C8B-B14F-4D97-AF65-F5344CB8AC3E}">
        <p14:creationId xmlns:p14="http://schemas.microsoft.com/office/powerpoint/2010/main" val="1163934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DD07E-5095-F62B-581F-49FEA9067EF3}"/>
            </a:ext>
          </a:extLst>
        </p:cNvPr>
        <p:cNvGrpSpPr/>
        <p:nvPr/>
      </p:nvGrpSpPr>
      <p:grpSpPr>
        <a:xfrm>
          <a:off x="0" y="0"/>
          <a:ext cx="0" cy="0"/>
          <a:chOff x="0" y="0"/>
          <a:chExt cx="0" cy="0"/>
        </a:xfrm>
      </p:grpSpPr>
      <p:sp>
        <p:nvSpPr>
          <p:cNvPr id="11" name="Tittel 10">
            <a:extLst>
              <a:ext uri="{FF2B5EF4-FFF2-40B4-BE49-F238E27FC236}">
                <a16:creationId xmlns:a16="http://schemas.microsoft.com/office/drawing/2014/main" id="{C4BB65AA-1E8E-1F6F-4B3C-D2786B364395}"/>
              </a:ext>
            </a:extLst>
          </p:cNvPr>
          <p:cNvSpPr>
            <a:spLocks noGrp="1"/>
          </p:cNvSpPr>
          <p:nvPr>
            <p:ph type="title"/>
          </p:nvPr>
        </p:nvSpPr>
        <p:spPr/>
        <p:txBody>
          <a:bodyPr/>
          <a:lstStyle/>
          <a:p>
            <a:r>
              <a:rPr lang="nb-NO" dirty="0"/>
              <a:t>Foreldrenes omsorg</a:t>
            </a:r>
          </a:p>
        </p:txBody>
      </p:sp>
      <p:sp>
        <p:nvSpPr>
          <p:cNvPr id="12" name="Plassholder for tekst 11">
            <a:extLst>
              <a:ext uri="{FF2B5EF4-FFF2-40B4-BE49-F238E27FC236}">
                <a16:creationId xmlns:a16="http://schemas.microsoft.com/office/drawing/2014/main" id="{BD97FD1C-E47C-AF74-D430-24B9044DEE23}"/>
              </a:ext>
            </a:extLst>
          </p:cNvPr>
          <p:cNvSpPr>
            <a:spLocks noGrp="1"/>
          </p:cNvSpPr>
          <p:nvPr>
            <p:ph type="body" idx="1"/>
          </p:nvPr>
        </p:nvSpPr>
        <p:spPr>
          <a:xfrm>
            <a:off x="831849" y="4589465"/>
            <a:ext cx="6851651" cy="1500187"/>
          </a:xfrm>
        </p:spPr>
        <p:txBody>
          <a:bodyPr>
            <a:normAutofit lnSpcReduction="10000"/>
          </a:bodyPr>
          <a:lstStyle/>
          <a:p>
            <a:r>
              <a:rPr lang="nb-NO" sz="1600" i="0" dirty="0"/>
              <a:t>Dimensjonen </a:t>
            </a:r>
            <a:r>
              <a:rPr lang="nb-NO" sz="1600" dirty="0"/>
              <a:t>Foreldrenes omsorg</a:t>
            </a:r>
            <a:r>
              <a:rPr lang="nb-NO" sz="1600" i="0" dirty="0"/>
              <a:t> beskriver sentrale roller eller oppgaver foreldrene har for å dekke barns behov. Det omfatter ivaretakelse av grunnleggende omsorg, gi stimulering og veiledning, være følelsesmessig tilgjengelig og beskytte barnet mot farer.</a:t>
            </a:r>
            <a:endParaRPr lang="nb-NO" sz="1600" dirty="0"/>
          </a:p>
        </p:txBody>
      </p:sp>
      <p:pic>
        <p:nvPicPr>
          <p:cNvPr id="2" name="Bilde 1" descr="Et bilde som inneholder Grafikk, lilla, fiol, design&#10;&#10;KI-generert innhold kan være feil.">
            <a:extLst>
              <a:ext uri="{FF2B5EF4-FFF2-40B4-BE49-F238E27FC236}">
                <a16:creationId xmlns:a16="http://schemas.microsoft.com/office/drawing/2014/main" id="{ACFB7025-76C1-1B76-8532-6A6F11FD5815}"/>
              </a:ext>
            </a:extLst>
          </p:cNvPr>
          <p:cNvPicPr>
            <a:picLocks noChangeAspect="1"/>
          </p:cNvPicPr>
          <p:nvPr/>
        </p:nvPicPr>
        <p:blipFill>
          <a:blip r:embed="rId3"/>
          <a:stretch>
            <a:fillRect/>
          </a:stretch>
        </p:blipFill>
        <p:spPr>
          <a:xfrm>
            <a:off x="7683500" y="2489652"/>
            <a:ext cx="3600000" cy="3600000"/>
          </a:xfrm>
          <a:prstGeom prst="rect">
            <a:avLst/>
          </a:prstGeom>
        </p:spPr>
      </p:pic>
    </p:spTree>
    <p:extLst>
      <p:ext uri="{BB962C8B-B14F-4D97-AF65-F5344CB8AC3E}">
        <p14:creationId xmlns:p14="http://schemas.microsoft.com/office/powerpoint/2010/main" val="12758835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ssholder for bilde 19" descr="Et bilde som inneholder symbol, Grafikk, skjermbilde, lilla&#10;&#10;KI-generert innhold kan være feil.">
            <a:extLst>
              <a:ext uri="{FF2B5EF4-FFF2-40B4-BE49-F238E27FC236}">
                <a16:creationId xmlns:a16="http://schemas.microsoft.com/office/drawing/2014/main" id="{6403AA39-F73F-FFD6-8B76-E4D6CC6CD27B}"/>
              </a:ext>
            </a:extLst>
          </p:cNvPr>
          <p:cNvPicPr>
            <a:picLocks noGrp="1" noChangeAspect="1"/>
          </p:cNvPicPr>
          <p:nvPr>
            <p:ph type="pic" sz="quarter" idx="13"/>
          </p:nvPr>
        </p:nvPicPr>
        <p:blipFill>
          <a:blip r:embed="rId2"/>
          <a:srcRect t="110" b="110"/>
          <a:stretch/>
        </p:blipFill>
        <p:spPr>
          <a:xfrm>
            <a:off x="757238" y="6129252"/>
            <a:ext cx="720000" cy="720000"/>
          </a:xfrm>
        </p:spPr>
      </p:pic>
      <p:pic>
        <p:nvPicPr>
          <p:cNvPr id="18" name="Plassholder for bilde 17" descr="Et bilde som inneholder Grafikk, skjermbilde, lilla, fiol&#10;&#10;KI-generert innhold kan være feil.">
            <a:extLst>
              <a:ext uri="{FF2B5EF4-FFF2-40B4-BE49-F238E27FC236}">
                <a16:creationId xmlns:a16="http://schemas.microsoft.com/office/drawing/2014/main" id="{FDFD0C0B-BFEC-45B4-E71A-926C88928683}"/>
              </a:ext>
            </a:extLst>
          </p:cNvPr>
          <p:cNvPicPr>
            <a:picLocks noGrp="1" noChangeAspect="1"/>
          </p:cNvPicPr>
          <p:nvPr>
            <p:ph type="pic" sz="quarter" idx="12"/>
          </p:nvPr>
        </p:nvPicPr>
        <p:blipFill>
          <a:blip r:embed="rId3"/>
          <a:srcRect/>
          <a:stretch/>
        </p:blipFill>
        <p:spPr>
          <a:xfrm>
            <a:off x="757238" y="4868863"/>
            <a:ext cx="720000" cy="720000"/>
          </a:xfrm>
        </p:spPr>
      </p:pic>
      <p:pic>
        <p:nvPicPr>
          <p:cNvPr id="16" name="Plassholder for bilde 15" descr="Et bilde som inneholder Grafikk, skjermbilde, lilla, grafisk design&#10;&#10;KI-generert innhold kan være feil.">
            <a:extLst>
              <a:ext uri="{FF2B5EF4-FFF2-40B4-BE49-F238E27FC236}">
                <a16:creationId xmlns:a16="http://schemas.microsoft.com/office/drawing/2014/main" id="{7A5B4DA4-D3C7-3F72-9A42-E20321D490B1}"/>
              </a:ext>
            </a:extLst>
          </p:cNvPr>
          <p:cNvPicPr>
            <a:picLocks noGrp="1" noChangeAspect="1"/>
          </p:cNvPicPr>
          <p:nvPr>
            <p:ph type="pic" sz="quarter" idx="11"/>
          </p:nvPr>
        </p:nvPicPr>
        <p:blipFill>
          <a:blip r:embed="rId4"/>
          <a:srcRect/>
          <a:stretch/>
        </p:blipFill>
        <p:spPr>
          <a:xfrm>
            <a:off x="111124" y="2211387"/>
            <a:ext cx="2124000" cy="2124000"/>
          </a:xfrm>
        </p:spPr>
      </p:pic>
      <p:pic>
        <p:nvPicPr>
          <p:cNvPr id="22" name="Plassholder for bilde 21" descr="Et bilde som inneholder Grafikk, lilla, fiol, design&#10;&#10;KI-generert innhold kan være feil.">
            <a:extLst>
              <a:ext uri="{FF2B5EF4-FFF2-40B4-BE49-F238E27FC236}">
                <a16:creationId xmlns:a16="http://schemas.microsoft.com/office/drawing/2014/main" id="{1B9B2FB1-7B84-E5DE-26A7-EDFD46744F6C}"/>
              </a:ext>
            </a:extLst>
          </p:cNvPr>
          <p:cNvPicPr>
            <a:picLocks noGrp="1" noChangeAspect="1"/>
          </p:cNvPicPr>
          <p:nvPr>
            <p:ph type="pic" sz="quarter" idx="10"/>
          </p:nvPr>
        </p:nvPicPr>
        <p:blipFill>
          <a:blip r:embed="rId5"/>
          <a:srcRect l="485" r="485"/>
          <a:stretch/>
        </p:blipFill>
        <p:spPr>
          <a:xfrm>
            <a:off x="10490200" y="777875"/>
            <a:ext cx="1296988" cy="1309688"/>
          </a:xfrm>
        </p:spPr>
      </p:pic>
      <p:sp>
        <p:nvSpPr>
          <p:cNvPr id="32" name="Plassholder for bilde 31">
            <a:extLst>
              <a:ext uri="{FF2B5EF4-FFF2-40B4-BE49-F238E27FC236}">
                <a16:creationId xmlns:a16="http://schemas.microsoft.com/office/drawing/2014/main" id="{B4798174-FCA2-D42A-9AAF-932D1A065556}"/>
              </a:ext>
            </a:extLst>
          </p:cNvPr>
          <p:cNvSpPr>
            <a:spLocks noGrp="1"/>
          </p:cNvSpPr>
          <p:nvPr>
            <p:ph type="pic" sz="quarter" idx="14"/>
          </p:nvPr>
        </p:nvSpPr>
        <p:spPr/>
        <p:txBody>
          <a:bodyPr/>
          <a:lstStyle/>
          <a:p>
            <a:endParaRPr lang="nb-NO"/>
          </a:p>
        </p:txBody>
      </p:sp>
      <p:sp>
        <p:nvSpPr>
          <p:cNvPr id="33" name="Plassholder for bilde 32">
            <a:extLst>
              <a:ext uri="{FF2B5EF4-FFF2-40B4-BE49-F238E27FC236}">
                <a16:creationId xmlns:a16="http://schemas.microsoft.com/office/drawing/2014/main" id="{1311DB1C-6208-53FB-00D0-63C35EA5676B}"/>
              </a:ext>
            </a:extLst>
          </p:cNvPr>
          <p:cNvSpPr>
            <a:spLocks noGrp="1"/>
          </p:cNvSpPr>
          <p:nvPr>
            <p:ph type="pic" sz="quarter" idx="15"/>
          </p:nvPr>
        </p:nvSpPr>
        <p:spPr/>
        <p:txBody>
          <a:bodyPr/>
          <a:lstStyle/>
          <a:p>
            <a:endParaRPr lang="nb-NO"/>
          </a:p>
        </p:txBody>
      </p:sp>
      <p:sp>
        <p:nvSpPr>
          <p:cNvPr id="8" name="Plassholder for tekst 7">
            <a:extLst>
              <a:ext uri="{FF2B5EF4-FFF2-40B4-BE49-F238E27FC236}">
                <a16:creationId xmlns:a16="http://schemas.microsoft.com/office/drawing/2014/main" id="{02A8B09C-EA8C-091C-9D9C-756BA24EFC21}"/>
              </a:ext>
            </a:extLst>
          </p:cNvPr>
          <p:cNvSpPr>
            <a:spLocks noGrp="1"/>
          </p:cNvSpPr>
          <p:nvPr>
            <p:ph type="body" sz="quarter" idx="16"/>
          </p:nvPr>
        </p:nvSpPr>
        <p:spPr>
          <a:xfrm>
            <a:off x="2632075" y="2619375"/>
            <a:ext cx="8105775" cy="1965325"/>
          </a:xfrm>
        </p:spPr>
        <p:txBody>
          <a:bodyPr/>
          <a:lstStyle/>
          <a:p>
            <a:r>
              <a:rPr lang="nb-NO" dirty="0"/>
              <a:t>Grunnleggende omsorg handler om hvordan foreldrene sørger for barnets viktige behov som mat, søvn, hygiene, fysisk aktivitet og tilgang på helsetjenester. Forutsigbare rutiner er viktig. Barn trenger å få ansvar, men urimelige krav eller overbeskyttelse kan være skadelig, og mangelfullt tilsyn kan utsette dem for fare. Når grunnleggende behov ikke dekkes, øker risikoen for helseproblemer og sosiale vansker, derfor er det viktig at barn får god omsorg for å sikre trygghet, læring og god helse.</a:t>
            </a:r>
          </a:p>
        </p:txBody>
      </p:sp>
      <p:sp>
        <p:nvSpPr>
          <p:cNvPr id="9" name="Plassholder for tekst 8">
            <a:extLst>
              <a:ext uri="{FF2B5EF4-FFF2-40B4-BE49-F238E27FC236}">
                <a16:creationId xmlns:a16="http://schemas.microsoft.com/office/drawing/2014/main" id="{CD400EB1-73C0-3EC1-55D6-9FD401BB382B}"/>
              </a:ext>
            </a:extLst>
          </p:cNvPr>
          <p:cNvSpPr>
            <a:spLocks noGrp="1"/>
          </p:cNvSpPr>
          <p:nvPr>
            <p:ph type="body" sz="quarter" idx="17"/>
          </p:nvPr>
        </p:nvSpPr>
        <p:spPr>
          <a:xfrm>
            <a:off x="6096000" y="1575282"/>
            <a:ext cx="4106863" cy="555625"/>
          </a:xfrm>
        </p:spPr>
        <p:txBody>
          <a:bodyPr/>
          <a:lstStyle/>
          <a:p>
            <a:r>
              <a:rPr lang="nb-NO" dirty="0"/>
              <a:t>Grunnleggende omsorg</a:t>
            </a:r>
          </a:p>
        </p:txBody>
      </p:sp>
      <p:sp>
        <p:nvSpPr>
          <p:cNvPr id="10" name="Plassholder for tekst 9">
            <a:extLst>
              <a:ext uri="{FF2B5EF4-FFF2-40B4-BE49-F238E27FC236}">
                <a16:creationId xmlns:a16="http://schemas.microsoft.com/office/drawing/2014/main" id="{FCD7CABD-AB0D-CE49-345D-1F979DDA34D2}"/>
              </a:ext>
            </a:extLst>
          </p:cNvPr>
          <p:cNvSpPr>
            <a:spLocks noGrp="1"/>
          </p:cNvSpPr>
          <p:nvPr>
            <p:ph type="body" sz="quarter" idx="18"/>
          </p:nvPr>
        </p:nvSpPr>
        <p:spPr>
          <a:xfrm>
            <a:off x="2632075" y="657512"/>
            <a:ext cx="7570788" cy="882650"/>
          </a:xfrm>
        </p:spPr>
        <p:txBody>
          <a:bodyPr/>
          <a:lstStyle/>
          <a:p>
            <a:r>
              <a:rPr lang="nb-NO" dirty="0"/>
              <a:t>Foreldrenes omsorg</a:t>
            </a:r>
          </a:p>
        </p:txBody>
      </p:sp>
      <p:pic>
        <p:nvPicPr>
          <p:cNvPr id="36" name="Plassholder for bilde 35" descr="Et bilde som inneholder Grafikk, design&#10;&#10;KI-generert innhold kan være feil.">
            <a:extLst>
              <a:ext uri="{FF2B5EF4-FFF2-40B4-BE49-F238E27FC236}">
                <a16:creationId xmlns:a16="http://schemas.microsoft.com/office/drawing/2014/main" id="{46BEA763-2710-D41A-DE3C-5939ADE3A8AB}"/>
              </a:ext>
            </a:extLst>
          </p:cNvPr>
          <p:cNvPicPr>
            <a:picLocks noGrp="1" noChangeAspect="1"/>
          </p:cNvPicPr>
          <p:nvPr>
            <p:ph type="pic" sz="quarter" idx="19"/>
          </p:nvPr>
        </p:nvPicPr>
        <p:blipFill>
          <a:blip r:embed="rId6"/>
          <a:srcRect t="110" b="110"/>
          <a:stretch>
            <a:fillRect/>
          </a:stretch>
        </p:blipFill>
        <p:spPr/>
      </p:pic>
    </p:spTree>
    <p:extLst>
      <p:ext uri="{BB962C8B-B14F-4D97-AF65-F5344CB8AC3E}">
        <p14:creationId xmlns:p14="http://schemas.microsoft.com/office/powerpoint/2010/main" val="133830461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lassholder for bilde 21" descr="Et bilde som inneholder Grafikk, design&#10;&#10;KI-generert innhold kan være feil.">
            <a:extLst>
              <a:ext uri="{FF2B5EF4-FFF2-40B4-BE49-F238E27FC236}">
                <a16:creationId xmlns:a16="http://schemas.microsoft.com/office/drawing/2014/main" id="{241333EB-8F54-FE21-5ED6-F6FAAAA46357}"/>
              </a:ext>
            </a:extLst>
          </p:cNvPr>
          <p:cNvPicPr>
            <a:picLocks noGrp="1" noChangeAspect="1"/>
          </p:cNvPicPr>
          <p:nvPr>
            <p:ph type="pic" sz="quarter" idx="13"/>
          </p:nvPr>
        </p:nvPicPr>
        <p:blipFill>
          <a:blip r:embed="rId2"/>
          <a:srcRect t="110" b="110"/>
          <a:stretch>
            <a:fillRect/>
          </a:stretch>
        </p:blipFill>
        <p:spPr/>
      </p:pic>
      <p:pic>
        <p:nvPicPr>
          <p:cNvPr id="18" name="Plassholder for bilde 17" descr="Et bilde som inneholder symbol, Grafikk, skjermbilde, lilla&#10;&#10;KI-generert innhold kan være feil.">
            <a:extLst>
              <a:ext uri="{FF2B5EF4-FFF2-40B4-BE49-F238E27FC236}">
                <a16:creationId xmlns:a16="http://schemas.microsoft.com/office/drawing/2014/main" id="{5C5B806C-D592-3C50-7307-F398BFCF1D83}"/>
              </a:ext>
            </a:extLst>
          </p:cNvPr>
          <p:cNvPicPr>
            <a:picLocks noGrp="1" noChangeAspect="1"/>
          </p:cNvPicPr>
          <p:nvPr>
            <p:ph type="pic" sz="quarter" idx="12"/>
          </p:nvPr>
        </p:nvPicPr>
        <p:blipFill>
          <a:blip r:embed="rId3"/>
          <a:srcRect/>
          <a:stretch>
            <a:fillRect/>
          </a:stretch>
        </p:blipFill>
        <p:spPr/>
      </p:pic>
      <p:pic>
        <p:nvPicPr>
          <p:cNvPr id="14" name="Plassholder for bilde 13" descr="Et bilde som inneholder Grafikk, skjermbilde, lilla, fiol&#10;&#10;KI-generert innhold kan være feil.">
            <a:extLst>
              <a:ext uri="{FF2B5EF4-FFF2-40B4-BE49-F238E27FC236}">
                <a16:creationId xmlns:a16="http://schemas.microsoft.com/office/drawing/2014/main" id="{4DBDDF4E-7F57-E133-04EB-483BDE749669}"/>
              </a:ext>
            </a:extLst>
          </p:cNvPr>
          <p:cNvPicPr>
            <a:picLocks noGrp="1" noChangeAspect="1"/>
          </p:cNvPicPr>
          <p:nvPr>
            <p:ph type="pic" sz="quarter" idx="11"/>
          </p:nvPr>
        </p:nvPicPr>
        <p:blipFill>
          <a:blip r:embed="rId4"/>
          <a:srcRect/>
          <a:stretch>
            <a:fillRect/>
          </a:stretch>
        </p:blipFill>
        <p:spPr/>
      </p:pic>
      <p:pic>
        <p:nvPicPr>
          <p:cNvPr id="24" name="Plassholder for bilde 23" descr="Et bilde som inneholder Grafikk, lilla, fiol, design&#10;&#10;KI-generert innhold kan være feil.">
            <a:extLst>
              <a:ext uri="{FF2B5EF4-FFF2-40B4-BE49-F238E27FC236}">
                <a16:creationId xmlns:a16="http://schemas.microsoft.com/office/drawing/2014/main" id="{2D67E020-B6BB-C511-65D1-B3F67E4B515C}"/>
              </a:ext>
            </a:extLst>
          </p:cNvPr>
          <p:cNvPicPr>
            <a:picLocks noGrp="1" noChangeAspect="1"/>
          </p:cNvPicPr>
          <p:nvPr>
            <p:ph type="pic" sz="quarter" idx="10"/>
          </p:nvPr>
        </p:nvPicPr>
        <p:blipFill>
          <a:blip r:embed="rId5"/>
          <a:srcRect l="485" r="485"/>
          <a:stretch>
            <a:fillRect/>
          </a:stretch>
        </p:blipFill>
        <p:spPr/>
      </p:pic>
      <p:pic>
        <p:nvPicPr>
          <p:cNvPr id="12" name="Plassholder for bilde 11" descr="Et bilde som inneholder Grafikk, skjermbilde, lilla, grafisk design&#10;&#10;KI-generert innhold kan være feil.">
            <a:extLst>
              <a:ext uri="{FF2B5EF4-FFF2-40B4-BE49-F238E27FC236}">
                <a16:creationId xmlns:a16="http://schemas.microsoft.com/office/drawing/2014/main" id="{1CDBF9AE-0223-7F83-5B2F-9B03FEF647AB}"/>
              </a:ext>
            </a:extLst>
          </p:cNvPr>
          <p:cNvPicPr>
            <a:picLocks noGrp="1" noChangeAspect="1"/>
          </p:cNvPicPr>
          <p:nvPr>
            <p:ph type="pic" sz="quarter" idx="14"/>
          </p:nvPr>
        </p:nvPicPr>
        <p:blipFill>
          <a:blip r:embed="rId6"/>
          <a:srcRect/>
          <a:stretch>
            <a:fillRect/>
          </a:stretch>
        </p:blipFill>
        <p:spPr/>
      </p:pic>
      <p:sp>
        <p:nvSpPr>
          <p:cNvPr id="7" name="Plassholder for bilde 6">
            <a:extLst>
              <a:ext uri="{FF2B5EF4-FFF2-40B4-BE49-F238E27FC236}">
                <a16:creationId xmlns:a16="http://schemas.microsoft.com/office/drawing/2014/main" id="{2508BDC3-0E65-340A-93A6-CFCF1F851083}"/>
              </a:ext>
            </a:extLst>
          </p:cNvPr>
          <p:cNvSpPr>
            <a:spLocks noGrp="1"/>
          </p:cNvSpPr>
          <p:nvPr>
            <p:ph type="pic" sz="quarter" idx="15"/>
          </p:nvPr>
        </p:nvSpPr>
        <p:spPr/>
        <p:txBody>
          <a:bodyPr/>
          <a:lstStyle/>
          <a:p>
            <a:endParaRPr lang="nb-NO"/>
          </a:p>
        </p:txBody>
      </p:sp>
      <p:sp>
        <p:nvSpPr>
          <p:cNvPr id="8" name="Plassholder for tekst 7">
            <a:extLst>
              <a:ext uri="{FF2B5EF4-FFF2-40B4-BE49-F238E27FC236}">
                <a16:creationId xmlns:a16="http://schemas.microsoft.com/office/drawing/2014/main" id="{D476E420-E42E-E3C3-B781-32C8B7AB5CA3}"/>
              </a:ext>
            </a:extLst>
          </p:cNvPr>
          <p:cNvSpPr>
            <a:spLocks noGrp="1"/>
          </p:cNvSpPr>
          <p:nvPr>
            <p:ph type="body" sz="quarter" idx="16"/>
          </p:nvPr>
        </p:nvSpPr>
        <p:spPr/>
        <p:txBody>
          <a:bodyPr/>
          <a:lstStyle/>
          <a:p>
            <a:r>
              <a:rPr lang="nb-NO" dirty="0"/>
              <a:t>Følelsesmessig tilgjengelighet handler om at foreldre gir barn støtte, trøst og hjelp til å regulere følelser. Det gjør at barnet opplever foreldrene som en forutsigbar og trygg base, noe som gjør det lettere å knytte seg til andre. Dette kan være spesielt vanskelig for foreldre som sliter med egne følelser eller lever i konflikt. Derfor er det viktig at foreldre er følelsesmessig tilgjengelige og hjelper barnet med å forstå og håndtere følelsene sine.</a:t>
            </a:r>
          </a:p>
        </p:txBody>
      </p:sp>
      <p:sp>
        <p:nvSpPr>
          <p:cNvPr id="9" name="Plassholder for tekst 8">
            <a:extLst>
              <a:ext uri="{FF2B5EF4-FFF2-40B4-BE49-F238E27FC236}">
                <a16:creationId xmlns:a16="http://schemas.microsoft.com/office/drawing/2014/main" id="{45BEB1A0-0C07-B724-0C17-3921A27EBAB7}"/>
              </a:ext>
            </a:extLst>
          </p:cNvPr>
          <p:cNvSpPr>
            <a:spLocks noGrp="1"/>
          </p:cNvSpPr>
          <p:nvPr>
            <p:ph type="body" sz="quarter" idx="17"/>
          </p:nvPr>
        </p:nvSpPr>
        <p:spPr/>
        <p:txBody>
          <a:bodyPr/>
          <a:lstStyle/>
          <a:p>
            <a:r>
              <a:rPr lang="nb-NO" dirty="0"/>
              <a:t>Følelsesmessig tilgjengelighet</a:t>
            </a:r>
          </a:p>
        </p:txBody>
      </p:sp>
      <p:sp>
        <p:nvSpPr>
          <p:cNvPr id="10" name="Plassholder for tekst 9">
            <a:extLst>
              <a:ext uri="{FF2B5EF4-FFF2-40B4-BE49-F238E27FC236}">
                <a16:creationId xmlns:a16="http://schemas.microsoft.com/office/drawing/2014/main" id="{5B12316F-BD38-FA43-01AD-8A325E5D2CA7}"/>
              </a:ext>
            </a:extLst>
          </p:cNvPr>
          <p:cNvSpPr>
            <a:spLocks noGrp="1"/>
          </p:cNvSpPr>
          <p:nvPr>
            <p:ph type="body" sz="quarter" idx="18"/>
          </p:nvPr>
        </p:nvSpPr>
        <p:spPr/>
        <p:txBody>
          <a:bodyPr/>
          <a:lstStyle/>
          <a:p>
            <a:r>
              <a:rPr lang="nb-NO" dirty="0"/>
              <a:t>Foreldrenes omsorg</a:t>
            </a:r>
          </a:p>
        </p:txBody>
      </p:sp>
    </p:spTree>
    <p:extLst>
      <p:ext uri="{BB962C8B-B14F-4D97-AF65-F5344CB8AC3E}">
        <p14:creationId xmlns:p14="http://schemas.microsoft.com/office/powerpoint/2010/main" val="335510943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04F61E0B-976B-E7D9-2A5D-9FC86826646B}"/>
              </a:ext>
            </a:extLst>
          </p:cNvPr>
          <p:cNvSpPr>
            <a:spLocks noGrp="1"/>
          </p:cNvSpPr>
          <p:nvPr>
            <p:ph type="pic" sz="quarter" idx="13"/>
          </p:nvPr>
        </p:nvSpPr>
        <p:spPr/>
        <p:txBody>
          <a:bodyPr/>
          <a:lstStyle/>
          <a:p>
            <a:endParaRPr lang="nb-NO"/>
          </a:p>
        </p:txBody>
      </p:sp>
      <p:pic>
        <p:nvPicPr>
          <p:cNvPr id="18" name="Plassholder for bilde 17" descr="Et bilde som inneholder Grafikk, design&#10;&#10;KI-generert innhold kan være feil.">
            <a:extLst>
              <a:ext uri="{FF2B5EF4-FFF2-40B4-BE49-F238E27FC236}">
                <a16:creationId xmlns:a16="http://schemas.microsoft.com/office/drawing/2014/main" id="{AEC296FC-4706-D553-5BDD-A8EAE6705DE1}"/>
              </a:ext>
            </a:extLst>
          </p:cNvPr>
          <p:cNvPicPr>
            <a:picLocks noGrp="1" noChangeAspect="1"/>
          </p:cNvPicPr>
          <p:nvPr>
            <p:ph type="pic" sz="quarter" idx="12"/>
          </p:nvPr>
        </p:nvPicPr>
        <p:blipFill>
          <a:blip r:embed="rId2"/>
          <a:srcRect/>
          <a:stretch>
            <a:fillRect/>
          </a:stretch>
        </p:blipFill>
        <p:spPr/>
      </p:pic>
      <p:pic>
        <p:nvPicPr>
          <p:cNvPr id="16" name="Plassholder for bilde 15" descr="Et bilde som inneholder symbol, Grafikk, skjermbilde, lilla&#10;&#10;KI-generert innhold kan være feil.">
            <a:extLst>
              <a:ext uri="{FF2B5EF4-FFF2-40B4-BE49-F238E27FC236}">
                <a16:creationId xmlns:a16="http://schemas.microsoft.com/office/drawing/2014/main" id="{16C97742-49FF-799D-0B02-4E3408A5303C}"/>
              </a:ext>
            </a:extLst>
          </p:cNvPr>
          <p:cNvPicPr>
            <a:picLocks noGrp="1" noChangeAspect="1"/>
          </p:cNvPicPr>
          <p:nvPr>
            <p:ph type="pic" sz="quarter" idx="11"/>
          </p:nvPr>
        </p:nvPicPr>
        <p:blipFill>
          <a:blip r:embed="rId3"/>
          <a:srcRect/>
          <a:stretch>
            <a:fillRect/>
          </a:stretch>
        </p:blipFill>
        <p:spPr/>
      </p:pic>
      <p:pic>
        <p:nvPicPr>
          <p:cNvPr id="20" name="Plassholder for bilde 19" descr="Et bilde som inneholder Grafikk, lilla, fiol, design&#10;&#10;KI-generert innhold kan være feil.">
            <a:extLst>
              <a:ext uri="{FF2B5EF4-FFF2-40B4-BE49-F238E27FC236}">
                <a16:creationId xmlns:a16="http://schemas.microsoft.com/office/drawing/2014/main" id="{CBE15CB1-18AF-FE72-0B8A-352F5FB5306D}"/>
              </a:ext>
            </a:extLst>
          </p:cNvPr>
          <p:cNvPicPr>
            <a:picLocks noGrp="1" noChangeAspect="1"/>
          </p:cNvPicPr>
          <p:nvPr>
            <p:ph type="pic" sz="quarter" idx="10"/>
          </p:nvPr>
        </p:nvPicPr>
        <p:blipFill>
          <a:blip r:embed="rId4"/>
          <a:srcRect l="485" r="485"/>
          <a:stretch>
            <a:fillRect/>
          </a:stretch>
        </p:blipFill>
        <p:spPr/>
      </p:pic>
      <p:pic>
        <p:nvPicPr>
          <p:cNvPr id="14" name="Plassholder for bilde 13" descr="Et bilde som inneholder Grafikk, skjermbilde, lilla, fiol&#10;&#10;KI-generert innhold kan være feil.">
            <a:extLst>
              <a:ext uri="{FF2B5EF4-FFF2-40B4-BE49-F238E27FC236}">
                <a16:creationId xmlns:a16="http://schemas.microsoft.com/office/drawing/2014/main" id="{2E58C3D2-C652-564A-C783-8FC09BC97DC4}"/>
              </a:ext>
            </a:extLst>
          </p:cNvPr>
          <p:cNvPicPr>
            <a:picLocks noGrp="1" noChangeAspect="1"/>
          </p:cNvPicPr>
          <p:nvPr>
            <p:ph type="pic" sz="quarter" idx="14"/>
          </p:nvPr>
        </p:nvPicPr>
        <p:blipFill>
          <a:blip r:embed="rId5"/>
          <a:srcRect/>
          <a:stretch>
            <a:fillRect/>
          </a:stretch>
        </p:blipFill>
        <p:spPr/>
      </p:pic>
      <p:pic>
        <p:nvPicPr>
          <p:cNvPr id="12" name="Plassholder for bilde 11" descr="Et bilde som inneholder Grafikk, skjermbilde, lilla, grafisk design&#10;&#10;KI-generert innhold kan være feil.">
            <a:extLst>
              <a:ext uri="{FF2B5EF4-FFF2-40B4-BE49-F238E27FC236}">
                <a16:creationId xmlns:a16="http://schemas.microsoft.com/office/drawing/2014/main" id="{825A2588-B08D-E5AC-A780-E46E3C2B1E9C}"/>
              </a:ext>
            </a:extLst>
          </p:cNvPr>
          <p:cNvPicPr>
            <a:picLocks noGrp="1" noChangeAspect="1"/>
          </p:cNvPicPr>
          <p:nvPr>
            <p:ph type="pic" sz="quarter" idx="15"/>
          </p:nvPr>
        </p:nvPicPr>
        <p:blipFill>
          <a:blip r:embed="rId6"/>
          <a:srcRect/>
          <a:stretch>
            <a:fillRect/>
          </a:stretch>
        </p:blipFill>
        <p:spPr/>
      </p:pic>
      <p:sp>
        <p:nvSpPr>
          <p:cNvPr id="8" name="Plassholder for tekst 7">
            <a:extLst>
              <a:ext uri="{FF2B5EF4-FFF2-40B4-BE49-F238E27FC236}">
                <a16:creationId xmlns:a16="http://schemas.microsoft.com/office/drawing/2014/main" id="{EB6B76E8-8AA7-B51A-2229-E6A3FCB31679}"/>
              </a:ext>
            </a:extLst>
          </p:cNvPr>
          <p:cNvSpPr>
            <a:spLocks noGrp="1"/>
          </p:cNvSpPr>
          <p:nvPr>
            <p:ph type="body" sz="quarter" idx="16"/>
          </p:nvPr>
        </p:nvSpPr>
        <p:spPr/>
        <p:txBody>
          <a:bodyPr/>
          <a:lstStyle/>
          <a:p>
            <a:r>
              <a:rPr lang="nb-NO" dirty="0"/>
              <a:t>Stimulering og veiledning handler om hvordan foreldre støtter og gir barnet mulighet til sosial og følelsesmessig utvikling. For de yngste barna er samspill med foreldrene avgjørende, mens lek med jevnaldrende blir stadig viktigere etter hvert som barnet vokser. En balansert oppdragerstil, der støtte kombineres med tydelige grenser, gir barn forutsigbarhet og hjelper dem å forstå sosiale og moralske rammer. Derfor er det viktig at foreldre både engasjerer seg i barnets liv og veileder dem på en trygg og forståelig måte.</a:t>
            </a:r>
          </a:p>
        </p:txBody>
      </p:sp>
      <p:sp>
        <p:nvSpPr>
          <p:cNvPr id="9" name="Plassholder for tekst 8">
            <a:extLst>
              <a:ext uri="{FF2B5EF4-FFF2-40B4-BE49-F238E27FC236}">
                <a16:creationId xmlns:a16="http://schemas.microsoft.com/office/drawing/2014/main" id="{4DF631F0-B79D-D298-7EDE-7E5DC9301651}"/>
              </a:ext>
            </a:extLst>
          </p:cNvPr>
          <p:cNvSpPr>
            <a:spLocks noGrp="1"/>
          </p:cNvSpPr>
          <p:nvPr>
            <p:ph type="body" sz="quarter" idx="17"/>
          </p:nvPr>
        </p:nvSpPr>
        <p:spPr/>
        <p:txBody>
          <a:bodyPr/>
          <a:lstStyle/>
          <a:p>
            <a:r>
              <a:rPr lang="nb-NO" dirty="0"/>
              <a:t>Stimulering og veiledning</a:t>
            </a:r>
          </a:p>
        </p:txBody>
      </p:sp>
      <p:sp>
        <p:nvSpPr>
          <p:cNvPr id="10" name="Plassholder for tekst 9">
            <a:extLst>
              <a:ext uri="{FF2B5EF4-FFF2-40B4-BE49-F238E27FC236}">
                <a16:creationId xmlns:a16="http://schemas.microsoft.com/office/drawing/2014/main" id="{5FEFE0C6-CAED-0610-B8EA-DCA048D507C4}"/>
              </a:ext>
            </a:extLst>
          </p:cNvPr>
          <p:cNvSpPr>
            <a:spLocks noGrp="1"/>
          </p:cNvSpPr>
          <p:nvPr>
            <p:ph type="body" sz="quarter" idx="18"/>
          </p:nvPr>
        </p:nvSpPr>
        <p:spPr/>
        <p:txBody>
          <a:bodyPr/>
          <a:lstStyle/>
          <a:p>
            <a:r>
              <a:rPr lang="nb-NO" dirty="0"/>
              <a:t>Foreldrenes omsorg</a:t>
            </a:r>
          </a:p>
        </p:txBody>
      </p:sp>
    </p:spTree>
    <p:extLst>
      <p:ext uri="{BB962C8B-B14F-4D97-AF65-F5344CB8AC3E}">
        <p14:creationId xmlns:p14="http://schemas.microsoft.com/office/powerpoint/2010/main" val="42514660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6F1D557-2A8C-CAA5-8DC3-A69992DD62B2}"/>
              </a:ext>
            </a:extLst>
          </p:cNvPr>
          <p:cNvSpPr>
            <a:spLocks noGrp="1"/>
          </p:cNvSpPr>
          <p:nvPr>
            <p:ph type="pic" sz="quarter" idx="13"/>
          </p:nvPr>
        </p:nvSpPr>
        <p:spPr/>
        <p:txBody>
          <a:bodyPr/>
          <a:lstStyle/>
          <a:p>
            <a:endParaRPr lang="nb-NO"/>
          </a:p>
        </p:txBody>
      </p:sp>
      <p:sp>
        <p:nvSpPr>
          <p:cNvPr id="3" name="Plassholder for bilde 2">
            <a:extLst>
              <a:ext uri="{FF2B5EF4-FFF2-40B4-BE49-F238E27FC236}">
                <a16:creationId xmlns:a16="http://schemas.microsoft.com/office/drawing/2014/main" id="{F652B07A-1718-5323-A41F-9BE1C737827E}"/>
              </a:ext>
            </a:extLst>
          </p:cNvPr>
          <p:cNvSpPr>
            <a:spLocks noGrp="1"/>
          </p:cNvSpPr>
          <p:nvPr>
            <p:ph type="pic" sz="quarter" idx="12"/>
          </p:nvPr>
        </p:nvSpPr>
        <p:spPr/>
        <p:txBody>
          <a:bodyPr/>
          <a:lstStyle/>
          <a:p>
            <a:endParaRPr lang="nb-NO"/>
          </a:p>
        </p:txBody>
      </p:sp>
      <p:pic>
        <p:nvPicPr>
          <p:cNvPr id="16" name="Plassholder for bilde 15" descr="Et bilde som inneholder Grafikk, design&#10;&#10;KI-generert innhold kan være feil.">
            <a:extLst>
              <a:ext uri="{FF2B5EF4-FFF2-40B4-BE49-F238E27FC236}">
                <a16:creationId xmlns:a16="http://schemas.microsoft.com/office/drawing/2014/main" id="{862075AB-259F-8A86-8059-B2A2C8AF2B1D}"/>
              </a:ext>
            </a:extLst>
          </p:cNvPr>
          <p:cNvPicPr>
            <a:picLocks noGrp="1" noChangeAspect="1"/>
          </p:cNvPicPr>
          <p:nvPr>
            <p:ph type="pic" sz="quarter" idx="11"/>
          </p:nvPr>
        </p:nvPicPr>
        <p:blipFill>
          <a:blip r:embed="rId2"/>
          <a:srcRect/>
          <a:stretch>
            <a:fillRect/>
          </a:stretch>
        </p:blipFill>
        <p:spPr/>
      </p:pic>
      <p:pic>
        <p:nvPicPr>
          <p:cNvPr id="18" name="Plassholder for bilde 17" descr="Et bilde som inneholder Grafikk, lilla, fiol, design&#10;&#10;KI-generert innhold kan være feil.">
            <a:extLst>
              <a:ext uri="{FF2B5EF4-FFF2-40B4-BE49-F238E27FC236}">
                <a16:creationId xmlns:a16="http://schemas.microsoft.com/office/drawing/2014/main" id="{A354EAA3-4A87-9057-1E59-0A75D7801047}"/>
              </a:ext>
            </a:extLst>
          </p:cNvPr>
          <p:cNvPicPr>
            <a:picLocks noGrp="1" noChangeAspect="1"/>
          </p:cNvPicPr>
          <p:nvPr>
            <p:ph type="pic" sz="quarter" idx="10"/>
          </p:nvPr>
        </p:nvPicPr>
        <p:blipFill>
          <a:blip r:embed="rId3"/>
          <a:srcRect l="485" r="485"/>
          <a:stretch>
            <a:fillRect/>
          </a:stretch>
        </p:blipFill>
        <p:spPr/>
      </p:pic>
      <p:pic>
        <p:nvPicPr>
          <p:cNvPr id="14" name="Plassholder for bilde 13" descr="Et bilde som inneholder symbol, Grafikk, skjermbilde, lilla&#10;&#10;KI-generert innhold kan være feil.">
            <a:extLst>
              <a:ext uri="{FF2B5EF4-FFF2-40B4-BE49-F238E27FC236}">
                <a16:creationId xmlns:a16="http://schemas.microsoft.com/office/drawing/2014/main" id="{53C4DCB8-1678-9A0E-53E9-25211B139D17}"/>
              </a:ext>
            </a:extLst>
          </p:cNvPr>
          <p:cNvPicPr>
            <a:picLocks noGrp="1" noChangeAspect="1"/>
          </p:cNvPicPr>
          <p:nvPr>
            <p:ph type="pic" sz="quarter" idx="14"/>
          </p:nvPr>
        </p:nvPicPr>
        <p:blipFill>
          <a:blip r:embed="rId4"/>
          <a:srcRect/>
          <a:stretch>
            <a:fillRect/>
          </a:stretch>
        </p:blipFill>
        <p:spPr/>
      </p:pic>
      <p:pic>
        <p:nvPicPr>
          <p:cNvPr id="12" name="Plassholder for bilde 11" descr="Et bilde som inneholder Grafikk, skjermbilde, lilla, fiol&#10;&#10;KI-generert innhold kan være feil.">
            <a:extLst>
              <a:ext uri="{FF2B5EF4-FFF2-40B4-BE49-F238E27FC236}">
                <a16:creationId xmlns:a16="http://schemas.microsoft.com/office/drawing/2014/main" id="{D60849C6-72C4-684F-2806-61857F75990D}"/>
              </a:ext>
            </a:extLst>
          </p:cNvPr>
          <p:cNvPicPr>
            <a:picLocks noGrp="1" noChangeAspect="1"/>
          </p:cNvPicPr>
          <p:nvPr>
            <p:ph type="pic" sz="quarter" idx="15"/>
          </p:nvPr>
        </p:nvPicPr>
        <p:blipFill>
          <a:blip r:embed="rId5"/>
          <a:srcRect/>
          <a:stretch>
            <a:fillRect/>
          </a:stretch>
        </p:blipFill>
        <p:spPr/>
      </p:pic>
      <p:sp>
        <p:nvSpPr>
          <p:cNvPr id="8" name="Plassholder for tekst 7">
            <a:extLst>
              <a:ext uri="{FF2B5EF4-FFF2-40B4-BE49-F238E27FC236}">
                <a16:creationId xmlns:a16="http://schemas.microsoft.com/office/drawing/2014/main" id="{1C73597B-26A8-CC7B-A649-0AD7331C5FA5}"/>
              </a:ext>
            </a:extLst>
          </p:cNvPr>
          <p:cNvSpPr>
            <a:spLocks noGrp="1"/>
          </p:cNvSpPr>
          <p:nvPr>
            <p:ph type="body" sz="quarter" idx="16"/>
          </p:nvPr>
        </p:nvSpPr>
        <p:spPr/>
        <p:txBody>
          <a:bodyPr/>
          <a:lstStyle/>
          <a:p>
            <a:r>
              <a:rPr lang="nb-NO" dirty="0"/>
              <a:t>Beskyttelse</a:t>
            </a:r>
            <a:r>
              <a:rPr lang="nb-NO" b="1" dirty="0"/>
              <a:t> </a:t>
            </a:r>
            <a:r>
              <a:rPr lang="nb-NO" dirty="0"/>
              <a:t>handler om barns rett til trygghet og vern mot vold, overgrep og omsorgssvikt. Et godt samspill mellom foreldrene og kunnskap om voldens skadevirkninger er viktig. Foreldre med alvorlige konflikter, rusproblemer eller som er involvert i skadelige miljøer gir større risiko for negative konsekvenser. Når barn opplever trygghet, har de bedre forutsetninger for god utvikling og livsmestring, derfor er beskyttelse en av foreldrenes viktigste omsorgsoppgaver.</a:t>
            </a:r>
          </a:p>
        </p:txBody>
      </p:sp>
      <p:sp>
        <p:nvSpPr>
          <p:cNvPr id="9" name="Plassholder for tekst 8">
            <a:extLst>
              <a:ext uri="{FF2B5EF4-FFF2-40B4-BE49-F238E27FC236}">
                <a16:creationId xmlns:a16="http://schemas.microsoft.com/office/drawing/2014/main" id="{21E1F618-A53D-DB20-0E0D-9616CE5C13CC}"/>
              </a:ext>
            </a:extLst>
          </p:cNvPr>
          <p:cNvSpPr>
            <a:spLocks noGrp="1"/>
          </p:cNvSpPr>
          <p:nvPr>
            <p:ph type="body" sz="quarter" idx="17"/>
          </p:nvPr>
        </p:nvSpPr>
        <p:spPr/>
        <p:txBody>
          <a:bodyPr/>
          <a:lstStyle/>
          <a:p>
            <a:r>
              <a:rPr lang="nb-NO" dirty="0"/>
              <a:t>Beskyttelse</a:t>
            </a:r>
          </a:p>
        </p:txBody>
      </p:sp>
      <p:sp>
        <p:nvSpPr>
          <p:cNvPr id="10" name="Plassholder for tekst 9">
            <a:extLst>
              <a:ext uri="{FF2B5EF4-FFF2-40B4-BE49-F238E27FC236}">
                <a16:creationId xmlns:a16="http://schemas.microsoft.com/office/drawing/2014/main" id="{5F5AE1CD-A704-CC84-DD85-9F8171408999}"/>
              </a:ext>
            </a:extLst>
          </p:cNvPr>
          <p:cNvSpPr>
            <a:spLocks noGrp="1"/>
          </p:cNvSpPr>
          <p:nvPr>
            <p:ph type="body" sz="quarter" idx="18"/>
          </p:nvPr>
        </p:nvSpPr>
        <p:spPr/>
        <p:txBody>
          <a:bodyPr/>
          <a:lstStyle/>
          <a:p>
            <a:r>
              <a:rPr lang="nb-NO" dirty="0"/>
              <a:t>Foreldrenes omsorg</a:t>
            </a:r>
          </a:p>
        </p:txBody>
      </p:sp>
    </p:spTree>
    <p:extLst>
      <p:ext uri="{BB962C8B-B14F-4D97-AF65-F5344CB8AC3E}">
        <p14:creationId xmlns:p14="http://schemas.microsoft.com/office/powerpoint/2010/main" val="394002842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3B75DB-F7D4-6A56-8281-B9FC61562185}"/>
            </a:ext>
          </a:extLst>
        </p:cNvPr>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B8F6F78-E044-DB18-2319-9F3D60E09A46}"/>
              </a:ext>
            </a:extLst>
          </p:cNvPr>
          <p:cNvSpPr>
            <a:spLocks noGrp="1"/>
          </p:cNvSpPr>
          <p:nvPr>
            <p:ph type="pic" sz="quarter" idx="13"/>
          </p:nvPr>
        </p:nvSpPr>
        <p:spPr/>
        <p:txBody>
          <a:bodyPr/>
          <a:lstStyle/>
          <a:p>
            <a:endParaRPr lang="nb-NO"/>
          </a:p>
        </p:txBody>
      </p:sp>
      <p:sp>
        <p:nvSpPr>
          <p:cNvPr id="6" name="Plassholder for bilde 5">
            <a:extLst>
              <a:ext uri="{FF2B5EF4-FFF2-40B4-BE49-F238E27FC236}">
                <a16:creationId xmlns:a16="http://schemas.microsoft.com/office/drawing/2014/main" id="{8757AD7C-5E1D-FF35-9576-224004995BAB}"/>
              </a:ext>
            </a:extLst>
          </p:cNvPr>
          <p:cNvSpPr>
            <a:spLocks noGrp="1"/>
          </p:cNvSpPr>
          <p:nvPr>
            <p:ph type="pic" sz="quarter" idx="12"/>
          </p:nvPr>
        </p:nvSpPr>
        <p:spPr/>
        <p:txBody>
          <a:bodyPr/>
          <a:lstStyle/>
          <a:p>
            <a:endParaRPr lang="nb-NO"/>
          </a:p>
        </p:txBody>
      </p:sp>
      <p:pic>
        <p:nvPicPr>
          <p:cNvPr id="16" name="Plassholder for bilde 15" descr="Et bilde som inneholder Grafikk, grafisk design, design&#10;&#10;KI-generert innhold kan være feil.">
            <a:extLst>
              <a:ext uri="{FF2B5EF4-FFF2-40B4-BE49-F238E27FC236}">
                <a16:creationId xmlns:a16="http://schemas.microsoft.com/office/drawing/2014/main" id="{8A6D55BA-A7FB-AA4B-C563-AC6B2EC1CDF4}"/>
              </a:ext>
            </a:extLst>
          </p:cNvPr>
          <p:cNvPicPr>
            <a:picLocks noGrp="1" noChangeAspect="1"/>
          </p:cNvPicPr>
          <p:nvPr>
            <p:ph type="pic" sz="quarter" idx="11"/>
          </p:nvPr>
        </p:nvPicPr>
        <p:blipFill>
          <a:blip r:embed="rId2"/>
          <a:srcRect/>
          <a:stretch>
            <a:fillRect/>
          </a:stretch>
        </p:blipFill>
        <p:spPr/>
      </p:pic>
      <p:pic>
        <p:nvPicPr>
          <p:cNvPr id="14" name="Plassholder for bilde 13" descr="Et bilde som inneholder Grafikk, skjermbilde, sirkel, lilla&#10;&#10;KI-generert innhold kan være feil.">
            <a:extLst>
              <a:ext uri="{FF2B5EF4-FFF2-40B4-BE49-F238E27FC236}">
                <a16:creationId xmlns:a16="http://schemas.microsoft.com/office/drawing/2014/main" id="{ADA46DC0-769D-B61D-8769-2016A353AE9B}"/>
              </a:ext>
            </a:extLst>
          </p:cNvPr>
          <p:cNvPicPr>
            <a:picLocks noGrp="1" noChangeAspect="1"/>
          </p:cNvPicPr>
          <p:nvPr>
            <p:ph type="pic" sz="quarter" idx="10"/>
          </p:nvPr>
        </p:nvPicPr>
        <p:blipFill>
          <a:blip r:embed="rId3"/>
          <a:srcRect l="485" r="485"/>
          <a:stretch>
            <a:fillRect/>
          </a:stretch>
        </p:blipFill>
        <p:spPr/>
      </p:pic>
      <p:pic>
        <p:nvPicPr>
          <p:cNvPr id="13" name="Plassholder for bilde 12" descr="Et bilde som inneholder Grafikk, lilla, skjermbilde, design&#10;&#10;KI-generert innhold kan være feil.">
            <a:extLst>
              <a:ext uri="{FF2B5EF4-FFF2-40B4-BE49-F238E27FC236}">
                <a16:creationId xmlns:a16="http://schemas.microsoft.com/office/drawing/2014/main" id="{2912F19D-416E-FC08-E45E-7C6CA7B24526}"/>
              </a:ext>
            </a:extLst>
          </p:cNvPr>
          <p:cNvPicPr>
            <a:picLocks noGrp="1" noChangeAspect="1"/>
          </p:cNvPicPr>
          <p:nvPr>
            <p:ph type="pic" sz="quarter" idx="14"/>
          </p:nvPr>
        </p:nvPicPr>
        <p:blipFill>
          <a:blip r:embed="rId4"/>
          <a:srcRect/>
          <a:stretch>
            <a:fillRect/>
          </a:stretch>
        </p:blipFill>
        <p:spPr/>
      </p:pic>
      <p:pic>
        <p:nvPicPr>
          <p:cNvPr id="3" name="Plassholder for bilde 2">
            <a:extLst>
              <a:ext uri="{FF2B5EF4-FFF2-40B4-BE49-F238E27FC236}">
                <a16:creationId xmlns:a16="http://schemas.microsoft.com/office/drawing/2014/main" id="{84F0F0D0-687E-2FAE-36BE-963DE6490FE1}"/>
              </a:ext>
            </a:extLst>
          </p:cNvPr>
          <p:cNvPicPr>
            <a:picLocks noGrp="1" noChangeAspect="1"/>
          </p:cNvPicPr>
          <p:nvPr>
            <p:ph type="pic" sz="quarter" idx="15"/>
          </p:nvPr>
        </p:nvPicPr>
        <p:blipFill>
          <a:blip r:embed="rId5"/>
          <a:srcRect/>
          <a:stretch>
            <a:fillRect/>
          </a:stretch>
        </p:blipFill>
        <p:spPr/>
      </p:pic>
      <p:sp>
        <p:nvSpPr>
          <p:cNvPr id="10" name="Plassholder for tekst 9">
            <a:extLst>
              <a:ext uri="{FF2B5EF4-FFF2-40B4-BE49-F238E27FC236}">
                <a16:creationId xmlns:a16="http://schemas.microsoft.com/office/drawing/2014/main" id="{6A319397-1E20-C315-FE28-4DED480409FE}"/>
              </a:ext>
            </a:extLst>
          </p:cNvPr>
          <p:cNvSpPr>
            <a:spLocks noGrp="1"/>
          </p:cNvSpPr>
          <p:nvPr>
            <p:ph type="body" sz="quarter" idx="16"/>
          </p:nvPr>
        </p:nvSpPr>
        <p:spPr>
          <a:xfrm>
            <a:off x="2632075" y="2619375"/>
            <a:ext cx="8105775" cy="2752725"/>
          </a:xfrm>
        </p:spPr>
        <p:txBody>
          <a:bodyPr>
            <a:normAutofit/>
          </a:bodyPr>
          <a:lstStyle/>
          <a:p>
            <a:r>
              <a:rPr lang="nb-NO" dirty="0"/>
              <a:t>Nettverk og sosial integrering handler om relasjonene barn og familier har, både privat og gjennom offentlige tjenester. Et sterkt nettverk gir trygghet, sosial støtte og kan kompensere for utfordringer i omsorgssituasjonen. For barn med minoritetsbakgrunn spiller språk og kultur en viktig rolle i identitetsutviklingen og følelsen av tilhørighet. Når barn mister tilgangen til sitt morsmål eller blir isolert fra storsamfunnet, kan det svekke både deres utvikling og mulighet til å uttrykke seg. Samtidig kan manglende støtte eller ekskludering øke risikoen for utenforskap og sårbarhet for skadelige miljøer. Derfor er det viktig at barn får mulighet til å utvikle både tilhørighet til egen kultur og fellesskap i samfunnet.</a:t>
            </a:r>
          </a:p>
        </p:txBody>
      </p:sp>
      <p:sp>
        <p:nvSpPr>
          <p:cNvPr id="11" name="Plassholder for tekst 10">
            <a:extLst>
              <a:ext uri="{FF2B5EF4-FFF2-40B4-BE49-F238E27FC236}">
                <a16:creationId xmlns:a16="http://schemas.microsoft.com/office/drawing/2014/main" id="{1C6EFA20-F219-0E34-11A2-F440F67E37EA}"/>
              </a:ext>
            </a:extLst>
          </p:cNvPr>
          <p:cNvSpPr>
            <a:spLocks noGrp="1"/>
          </p:cNvSpPr>
          <p:nvPr>
            <p:ph type="body" sz="quarter" idx="17"/>
          </p:nvPr>
        </p:nvSpPr>
        <p:spPr/>
        <p:txBody>
          <a:bodyPr/>
          <a:lstStyle/>
          <a:p>
            <a:r>
              <a:rPr lang="nb-NO" dirty="0"/>
              <a:t>Nettverk og sosial integrering</a:t>
            </a:r>
          </a:p>
        </p:txBody>
      </p:sp>
      <p:sp>
        <p:nvSpPr>
          <p:cNvPr id="12" name="Plassholder for tekst 11">
            <a:extLst>
              <a:ext uri="{FF2B5EF4-FFF2-40B4-BE49-F238E27FC236}">
                <a16:creationId xmlns:a16="http://schemas.microsoft.com/office/drawing/2014/main" id="{808CC8FB-5367-913A-957A-7DFF541D2571}"/>
              </a:ext>
            </a:extLst>
          </p:cNvPr>
          <p:cNvSpPr>
            <a:spLocks noGrp="1"/>
          </p:cNvSpPr>
          <p:nvPr>
            <p:ph type="body" sz="quarter" idx="18"/>
          </p:nvPr>
        </p:nvSpPr>
        <p:spPr/>
        <p:txBody>
          <a:bodyPr/>
          <a:lstStyle/>
          <a:p>
            <a:r>
              <a:rPr lang="nb-NO" dirty="0"/>
              <a:t>Familie og miljø</a:t>
            </a:r>
          </a:p>
        </p:txBody>
      </p:sp>
    </p:spTree>
    <p:extLst>
      <p:ext uri="{BB962C8B-B14F-4D97-AF65-F5344CB8AC3E}">
        <p14:creationId xmlns:p14="http://schemas.microsoft.com/office/powerpoint/2010/main" val="19660615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A84DC4-EE91-925E-F73A-B249D8F806CF}"/>
              </a:ext>
            </a:extLst>
          </p:cNvPr>
          <p:cNvSpPr>
            <a:spLocks noGrp="1"/>
          </p:cNvSpPr>
          <p:nvPr>
            <p:ph type="ctrTitle"/>
          </p:nvPr>
        </p:nvSpPr>
        <p:spPr/>
        <p:txBody>
          <a:bodyPr/>
          <a:lstStyle/>
          <a:p>
            <a:endParaRPr lang="nb-NO"/>
          </a:p>
        </p:txBody>
      </p:sp>
      <p:sp>
        <p:nvSpPr>
          <p:cNvPr id="3" name="Undertittel 2">
            <a:extLst>
              <a:ext uri="{FF2B5EF4-FFF2-40B4-BE49-F238E27FC236}">
                <a16:creationId xmlns:a16="http://schemas.microsoft.com/office/drawing/2014/main" id="{6D6FA419-45F1-DDDC-316E-D5685DC96704}"/>
              </a:ext>
            </a:extLst>
          </p:cNvPr>
          <p:cNvSpPr>
            <a:spLocks noGrp="1"/>
          </p:cNvSpPr>
          <p:nvPr>
            <p:ph type="subTitle" idx="1"/>
          </p:nvPr>
        </p:nvSpPr>
        <p:spPr/>
        <p:txBody>
          <a:bodyPr/>
          <a:lstStyle/>
          <a:p>
            <a:endParaRPr lang="nb-NO"/>
          </a:p>
        </p:txBody>
      </p:sp>
      <p:pic>
        <p:nvPicPr>
          <p:cNvPr id="4" name="BBIS-symbol-animation-S01-OK">
            <a:hlinkClick r:id="" action="ppaction://media"/>
            <a:extLst>
              <a:ext uri="{FF2B5EF4-FFF2-40B4-BE49-F238E27FC236}">
                <a16:creationId xmlns:a16="http://schemas.microsoft.com/office/drawing/2014/main" id="{3B743954-997A-E221-A363-CEC4CAE5A6A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351" y="0"/>
            <a:ext cx="12203289" cy="6864350"/>
          </a:xfrm>
          <a:prstGeom prst="rect">
            <a:avLst/>
          </a:prstGeom>
        </p:spPr>
      </p:pic>
    </p:spTree>
    <p:extLst>
      <p:ext uri="{BB962C8B-B14F-4D97-AF65-F5344CB8AC3E}">
        <p14:creationId xmlns:p14="http://schemas.microsoft.com/office/powerpoint/2010/main" val="161131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1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ilde 12" descr="Et bilde som inneholder utendørs, himmel, lekeplass, person&#10;&#10;KI-generert innhold kan være feil.">
            <a:extLst>
              <a:ext uri="{FF2B5EF4-FFF2-40B4-BE49-F238E27FC236}">
                <a16:creationId xmlns:a16="http://schemas.microsoft.com/office/drawing/2014/main" id="{64096C35-2E01-6463-DEAC-D959718A37DF}"/>
              </a:ext>
            </a:extLst>
          </p:cNvPr>
          <p:cNvPicPr>
            <a:picLocks noChangeAspect="1"/>
          </p:cNvPicPr>
          <p:nvPr/>
        </p:nvPicPr>
        <p:blipFill>
          <a:blip r:embed="rId2"/>
          <a:stretch>
            <a:fillRect/>
          </a:stretch>
        </p:blipFill>
        <p:spPr>
          <a:xfrm>
            <a:off x="0" y="-342900"/>
            <a:ext cx="12192000" cy="8128000"/>
          </a:xfrm>
          <a:prstGeom prst="rect">
            <a:avLst/>
          </a:prstGeom>
        </p:spPr>
      </p:pic>
      <p:sp>
        <p:nvSpPr>
          <p:cNvPr id="14" name="Tittel 13">
            <a:extLst>
              <a:ext uri="{FF2B5EF4-FFF2-40B4-BE49-F238E27FC236}">
                <a16:creationId xmlns:a16="http://schemas.microsoft.com/office/drawing/2014/main" id="{E92070EE-844D-B30C-0D61-BFEACC8C8BDE}"/>
              </a:ext>
            </a:extLst>
          </p:cNvPr>
          <p:cNvSpPr>
            <a:spLocks noGrp="1"/>
          </p:cNvSpPr>
          <p:nvPr>
            <p:ph type="title"/>
          </p:nvPr>
        </p:nvSpPr>
        <p:spPr>
          <a:xfrm>
            <a:off x="831849" y="1709738"/>
            <a:ext cx="10515600" cy="4379914"/>
          </a:xfrm>
        </p:spPr>
        <p:txBody>
          <a:bodyPr>
            <a:normAutofit/>
          </a:bodyPr>
          <a:lstStyle/>
          <a:p>
            <a:r>
              <a:rPr lang="nb-NO" sz="5400" dirty="0">
                <a:solidFill>
                  <a:schemeClr val="bg1"/>
                </a:solidFill>
                <a:latin typeface="Nunito ExtraBold" pitchFamily="2" charset="77"/>
              </a:rPr>
              <a:t>Lær mer på </a:t>
            </a:r>
            <a:r>
              <a:rPr lang="nb-NO" sz="5400" dirty="0" err="1">
                <a:solidFill>
                  <a:schemeClr val="bg1"/>
                </a:solidFill>
                <a:latin typeface="Nunito ExtraBold" pitchFamily="2" charset="77"/>
              </a:rPr>
              <a:t>barnetsbehovisentrum.no</a:t>
            </a:r>
            <a:endParaRPr lang="nb-NO" sz="5400" dirty="0">
              <a:solidFill>
                <a:schemeClr val="bg1"/>
              </a:solidFill>
              <a:latin typeface="Nunito ExtraBold" pitchFamily="2" charset="77"/>
            </a:endParaRPr>
          </a:p>
        </p:txBody>
      </p:sp>
    </p:spTree>
    <p:extLst>
      <p:ext uri="{BB962C8B-B14F-4D97-AF65-F5344CB8AC3E}">
        <p14:creationId xmlns:p14="http://schemas.microsoft.com/office/powerpoint/2010/main" val="3672790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D5F0EF-1A8E-6821-37EE-D58E93057925}"/>
              </a:ext>
            </a:extLst>
          </p:cNvPr>
          <p:cNvSpPr>
            <a:spLocks noGrp="1"/>
          </p:cNvSpPr>
          <p:nvPr>
            <p:ph type="title"/>
          </p:nvPr>
        </p:nvSpPr>
        <p:spPr/>
        <p:txBody>
          <a:bodyPr/>
          <a:lstStyle/>
          <a:p>
            <a:endParaRPr lang="nb-NO"/>
          </a:p>
        </p:txBody>
      </p:sp>
      <p:pic>
        <p:nvPicPr>
          <p:cNvPr id="6" name="Bilde 5" descr="Et bilde som inneholder Grafikk, skjermbilde, design&#10;&#10;KI-generert innhold kan være feil.">
            <a:extLst>
              <a:ext uri="{FF2B5EF4-FFF2-40B4-BE49-F238E27FC236}">
                <a16:creationId xmlns:a16="http://schemas.microsoft.com/office/drawing/2014/main" id="{683FFAD5-519F-6794-E2D1-2252052D5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01" y="427612"/>
            <a:ext cx="10671598" cy="6002776"/>
          </a:xfrm>
          <a:prstGeom prst="rect">
            <a:avLst/>
          </a:prstGeom>
        </p:spPr>
      </p:pic>
    </p:spTree>
    <p:extLst>
      <p:ext uri="{BB962C8B-B14F-4D97-AF65-F5344CB8AC3E}">
        <p14:creationId xmlns:p14="http://schemas.microsoft.com/office/powerpoint/2010/main" val="2211181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DA1B1-9CD8-A312-E0C3-5EDE8EA8C2F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7E559259-7F24-EAC9-0DB3-A38AD94B407C}"/>
              </a:ext>
            </a:extLst>
          </p:cNvPr>
          <p:cNvSpPr>
            <a:spLocks noGrp="1"/>
          </p:cNvSpPr>
          <p:nvPr>
            <p:ph type="title"/>
          </p:nvPr>
        </p:nvSpPr>
        <p:spPr/>
        <p:txBody>
          <a:bodyPr/>
          <a:lstStyle/>
          <a:p>
            <a:endParaRPr lang="nb-NO"/>
          </a:p>
        </p:txBody>
      </p:sp>
      <p:pic>
        <p:nvPicPr>
          <p:cNvPr id="6" name="Bilde 5" descr="Et bilde som inneholder Grafikk, skjermbilde, design&#10;&#10;KI-generert innhold kan være feil.">
            <a:extLst>
              <a:ext uri="{FF2B5EF4-FFF2-40B4-BE49-F238E27FC236}">
                <a16:creationId xmlns:a16="http://schemas.microsoft.com/office/drawing/2014/main" id="{48B25A11-923E-A6A2-030E-1B04EA60D4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5617" y="2271713"/>
            <a:ext cx="6300766" cy="3544182"/>
          </a:xfrm>
          <a:prstGeom prst="rect">
            <a:avLst/>
          </a:prstGeom>
        </p:spPr>
      </p:pic>
    </p:spTree>
    <p:extLst>
      <p:ext uri="{BB962C8B-B14F-4D97-AF65-F5344CB8AC3E}">
        <p14:creationId xmlns:p14="http://schemas.microsoft.com/office/powerpoint/2010/main" val="203491403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e 9" descr="Et bilde som inneholder skjermbilde, design&#10;&#10;KI-generert innhold kan være feil.">
            <a:extLst>
              <a:ext uri="{FF2B5EF4-FFF2-40B4-BE49-F238E27FC236}">
                <a16:creationId xmlns:a16="http://schemas.microsoft.com/office/drawing/2014/main" id="{81C9837C-7582-DCF1-4EA5-C5562A87AB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847" y="-42857"/>
            <a:ext cx="10436306" cy="7115170"/>
          </a:xfrm>
          <a:prstGeom prst="rect">
            <a:avLst/>
          </a:prstGeom>
        </p:spPr>
      </p:pic>
    </p:spTree>
    <p:extLst>
      <p:ext uri="{BB962C8B-B14F-4D97-AF65-F5344CB8AC3E}">
        <p14:creationId xmlns:p14="http://schemas.microsoft.com/office/powerpoint/2010/main" val="301674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16C6B-4A93-EA43-EF42-F38B4DBCD18F}"/>
            </a:ext>
          </a:extLst>
        </p:cNvPr>
        <p:cNvGrpSpPr/>
        <p:nvPr/>
      </p:nvGrpSpPr>
      <p:grpSpPr>
        <a:xfrm>
          <a:off x="0" y="0"/>
          <a:ext cx="0" cy="0"/>
          <a:chOff x="0" y="0"/>
          <a:chExt cx="0" cy="0"/>
        </a:xfrm>
      </p:grpSpPr>
      <p:pic>
        <p:nvPicPr>
          <p:cNvPr id="3" name="Bilde 2" descr="Et bilde som inneholder Grafikk, skjermbilde, sirkel, lilla&#10;&#10;KI-generert innhold kan være feil.">
            <a:extLst>
              <a:ext uri="{FF2B5EF4-FFF2-40B4-BE49-F238E27FC236}">
                <a16:creationId xmlns:a16="http://schemas.microsoft.com/office/drawing/2014/main" id="{54F4D6D1-34D4-8C86-EDEE-83536F403E66}"/>
              </a:ext>
            </a:extLst>
          </p:cNvPr>
          <p:cNvPicPr>
            <a:picLocks noChangeAspect="1"/>
          </p:cNvPicPr>
          <p:nvPr/>
        </p:nvPicPr>
        <p:blipFill>
          <a:blip r:embed="rId3"/>
          <a:stretch>
            <a:fillRect/>
          </a:stretch>
        </p:blipFill>
        <p:spPr>
          <a:xfrm>
            <a:off x="7683500" y="2489652"/>
            <a:ext cx="3600000" cy="3600000"/>
          </a:xfrm>
          <a:prstGeom prst="rect">
            <a:avLst/>
          </a:prstGeom>
        </p:spPr>
      </p:pic>
      <p:sp>
        <p:nvSpPr>
          <p:cNvPr id="11" name="Tittel 10">
            <a:extLst>
              <a:ext uri="{FF2B5EF4-FFF2-40B4-BE49-F238E27FC236}">
                <a16:creationId xmlns:a16="http://schemas.microsoft.com/office/drawing/2014/main" id="{25F35B21-8D85-EE69-70C9-DC4487FD7F9A}"/>
              </a:ext>
            </a:extLst>
          </p:cNvPr>
          <p:cNvSpPr>
            <a:spLocks noGrp="1"/>
          </p:cNvSpPr>
          <p:nvPr>
            <p:ph type="title"/>
          </p:nvPr>
        </p:nvSpPr>
        <p:spPr/>
        <p:txBody>
          <a:bodyPr/>
          <a:lstStyle/>
          <a:p>
            <a:r>
              <a:rPr lang="nb-NO" dirty="0"/>
              <a:t>Familie og miljø</a:t>
            </a:r>
          </a:p>
        </p:txBody>
      </p:sp>
      <p:sp>
        <p:nvSpPr>
          <p:cNvPr id="12" name="Plassholder for tekst 11">
            <a:extLst>
              <a:ext uri="{FF2B5EF4-FFF2-40B4-BE49-F238E27FC236}">
                <a16:creationId xmlns:a16="http://schemas.microsoft.com/office/drawing/2014/main" id="{8BBAEDA0-2C47-5F74-150E-CDBF8E7425F1}"/>
              </a:ext>
            </a:extLst>
          </p:cNvPr>
          <p:cNvSpPr>
            <a:spLocks noGrp="1"/>
          </p:cNvSpPr>
          <p:nvPr>
            <p:ph type="body" idx="1"/>
          </p:nvPr>
        </p:nvSpPr>
        <p:spPr>
          <a:xfrm>
            <a:off x="831849" y="4589465"/>
            <a:ext cx="6572251" cy="1500187"/>
          </a:xfrm>
        </p:spPr>
        <p:txBody>
          <a:bodyPr>
            <a:normAutofit fontScale="92500" lnSpcReduction="10000"/>
          </a:bodyPr>
          <a:lstStyle/>
          <a:p>
            <a:r>
              <a:rPr lang="nb-NO" sz="1700" i="0" dirty="0"/>
              <a:t>Dimensjonen</a:t>
            </a:r>
            <a:r>
              <a:rPr lang="nb-NO" sz="1600" i="0" dirty="0"/>
              <a:t> </a:t>
            </a:r>
            <a:r>
              <a:rPr lang="nb-NO" sz="1700" dirty="0"/>
              <a:t>Familie og miljø</a:t>
            </a:r>
            <a:r>
              <a:rPr lang="nb-NO" sz="1700" i="0" dirty="0"/>
              <a:t> beskriver barnets omgivelser som kan påvirke barnet direkte eller indirekte. Det omfatter barnets familieforhold, bolig, økonomi og arbeid, nettverk og sosial integrering.</a:t>
            </a:r>
            <a:endParaRPr lang="nb-NO" sz="1600" dirty="0"/>
          </a:p>
        </p:txBody>
      </p:sp>
    </p:spTree>
    <p:extLst>
      <p:ext uri="{BB962C8B-B14F-4D97-AF65-F5344CB8AC3E}">
        <p14:creationId xmlns:p14="http://schemas.microsoft.com/office/powerpoint/2010/main" val="14753978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lassholder for bilde 19" descr="Et bilde som inneholder Grafikk, grafisk design, design&#10;&#10;KI-generert innhold kan være feil.">
            <a:extLst>
              <a:ext uri="{FF2B5EF4-FFF2-40B4-BE49-F238E27FC236}">
                <a16:creationId xmlns:a16="http://schemas.microsoft.com/office/drawing/2014/main" id="{0CFC8100-21FB-AB83-BB85-2207D2D5F6F9}"/>
              </a:ext>
            </a:extLst>
          </p:cNvPr>
          <p:cNvPicPr>
            <a:picLocks noGrp="1" noChangeAspect="1"/>
          </p:cNvPicPr>
          <p:nvPr>
            <p:ph type="pic" sz="quarter" idx="13"/>
          </p:nvPr>
        </p:nvPicPr>
        <p:blipFill>
          <a:blip r:embed="rId2"/>
          <a:srcRect t="110" b="110"/>
          <a:stretch>
            <a:fillRect/>
          </a:stretch>
        </p:blipFill>
        <p:spPr/>
      </p:pic>
      <p:pic>
        <p:nvPicPr>
          <p:cNvPr id="18" name="Plassholder for bilde 17" descr="Et bilde som inneholder Grafikk, lilla, skjermbilde, design&#10;&#10;KI-generert innhold kan være feil.">
            <a:extLst>
              <a:ext uri="{FF2B5EF4-FFF2-40B4-BE49-F238E27FC236}">
                <a16:creationId xmlns:a16="http://schemas.microsoft.com/office/drawing/2014/main" id="{3E1C1A2F-C6F0-A193-39FD-B920BB75F5B5}"/>
              </a:ext>
            </a:extLst>
          </p:cNvPr>
          <p:cNvPicPr>
            <a:picLocks noGrp="1" noChangeAspect="1"/>
          </p:cNvPicPr>
          <p:nvPr>
            <p:ph type="pic" sz="quarter" idx="12"/>
          </p:nvPr>
        </p:nvPicPr>
        <p:blipFill>
          <a:blip r:embed="rId3"/>
          <a:srcRect/>
          <a:stretch>
            <a:fillRect/>
          </a:stretch>
        </p:blipFill>
        <p:spPr/>
      </p:pic>
      <p:pic>
        <p:nvPicPr>
          <p:cNvPr id="16" name="Plassholder for bilde 15" descr="Et bilde som inneholder lilla, Grafikk, fiol, Magenta&#10;&#10;KI-generert innhold kan være feil.">
            <a:extLst>
              <a:ext uri="{FF2B5EF4-FFF2-40B4-BE49-F238E27FC236}">
                <a16:creationId xmlns:a16="http://schemas.microsoft.com/office/drawing/2014/main" id="{2AB1DD27-519D-D56E-91CE-7B5B3B6DF993}"/>
              </a:ext>
            </a:extLst>
          </p:cNvPr>
          <p:cNvPicPr>
            <a:picLocks noGrp="1" noChangeAspect="1"/>
          </p:cNvPicPr>
          <p:nvPr>
            <p:ph type="pic" sz="quarter" idx="11"/>
          </p:nvPr>
        </p:nvPicPr>
        <p:blipFill>
          <a:blip r:embed="rId4"/>
          <a:srcRect/>
          <a:stretch>
            <a:fillRect/>
          </a:stretch>
        </p:blipFill>
        <p:spPr/>
      </p:pic>
      <p:pic>
        <p:nvPicPr>
          <p:cNvPr id="14" name="Plassholder for bilde 13" descr="Et bilde som inneholder Grafikk, skjermbilde, sirkel, lilla&#10;&#10;KI-generert innhold kan være feil.">
            <a:extLst>
              <a:ext uri="{FF2B5EF4-FFF2-40B4-BE49-F238E27FC236}">
                <a16:creationId xmlns:a16="http://schemas.microsoft.com/office/drawing/2014/main" id="{CA16E41C-2A11-5B80-3263-632D5F71C2DD}"/>
              </a:ext>
            </a:extLst>
          </p:cNvPr>
          <p:cNvPicPr>
            <a:picLocks noGrp="1" noChangeAspect="1"/>
          </p:cNvPicPr>
          <p:nvPr>
            <p:ph type="pic" sz="quarter" idx="10"/>
          </p:nvPr>
        </p:nvPicPr>
        <p:blipFill>
          <a:blip r:embed="rId5"/>
          <a:srcRect l="485" r="485"/>
          <a:stretch>
            <a:fillRect/>
          </a:stretch>
        </p:blipFill>
        <p:spPr/>
      </p:pic>
      <p:sp>
        <p:nvSpPr>
          <p:cNvPr id="8" name="Plassholder for bilde 7">
            <a:extLst>
              <a:ext uri="{FF2B5EF4-FFF2-40B4-BE49-F238E27FC236}">
                <a16:creationId xmlns:a16="http://schemas.microsoft.com/office/drawing/2014/main" id="{2B7406E5-DE08-B210-BF04-376F9BFF469B}"/>
              </a:ext>
            </a:extLst>
          </p:cNvPr>
          <p:cNvSpPr>
            <a:spLocks noGrp="1"/>
          </p:cNvSpPr>
          <p:nvPr>
            <p:ph type="pic" sz="quarter" idx="14"/>
          </p:nvPr>
        </p:nvSpPr>
        <p:spPr/>
        <p:txBody>
          <a:bodyPr/>
          <a:lstStyle/>
          <a:p>
            <a:endParaRPr lang="nb-NO"/>
          </a:p>
        </p:txBody>
      </p:sp>
      <p:sp>
        <p:nvSpPr>
          <p:cNvPr id="9" name="Plassholder for bilde 8">
            <a:extLst>
              <a:ext uri="{FF2B5EF4-FFF2-40B4-BE49-F238E27FC236}">
                <a16:creationId xmlns:a16="http://schemas.microsoft.com/office/drawing/2014/main" id="{125B0465-9261-9AA7-D412-B3F70FD05186}"/>
              </a:ext>
            </a:extLst>
          </p:cNvPr>
          <p:cNvSpPr>
            <a:spLocks noGrp="1"/>
          </p:cNvSpPr>
          <p:nvPr>
            <p:ph type="pic" sz="quarter" idx="15"/>
          </p:nvPr>
        </p:nvSpPr>
        <p:spPr/>
        <p:txBody>
          <a:bodyPr/>
          <a:lstStyle/>
          <a:p>
            <a:endParaRPr lang="nb-NO"/>
          </a:p>
        </p:txBody>
      </p:sp>
      <p:sp>
        <p:nvSpPr>
          <p:cNvPr id="10" name="Plassholder for tekst 9">
            <a:extLst>
              <a:ext uri="{FF2B5EF4-FFF2-40B4-BE49-F238E27FC236}">
                <a16:creationId xmlns:a16="http://schemas.microsoft.com/office/drawing/2014/main" id="{D8732154-9AC6-4560-98D3-0B4E49AB2783}"/>
              </a:ext>
            </a:extLst>
          </p:cNvPr>
          <p:cNvSpPr>
            <a:spLocks noGrp="1"/>
          </p:cNvSpPr>
          <p:nvPr>
            <p:ph type="body" sz="quarter" idx="16"/>
          </p:nvPr>
        </p:nvSpPr>
        <p:spPr/>
        <p:txBody>
          <a:bodyPr/>
          <a:lstStyle/>
          <a:p>
            <a:r>
              <a:rPr lang="nb-NO" dirty="0"/>
              <a:t>Familieforhold handler om hvilke personer som er en del av barnets familie, hvordan relasjon barnet har til disse og hvordan de selv har det. Det kan være avhengig av hvilke erfaringer de har med seg, og hva slag fysisk og psykisk helse de har. Sykdom, rus, kriminalitet eller store belastninger kan øke risikoen for omsorgssvikt og utfordringer. Derfor er det viktig at familier får støtte for å sikre barnets beste og en trygg oppvekst.</a:t>
            </a:r>
          </a:p>
        </p:txBody>
      </p:sp>
      <p:sp>
        <p:nvSpPr>
          <p:cNvPr id="11" name="Plassholder for tekst 10">
            <a:extLst>
              <a:ext uri="{FF2B5EF4-FFF2-40B4-BE49-F238E27FC236}">
                <a16:creationId xmlns:a16="http://schemas.microsoft.com/office/drawing/2014/main" id="{925CF24D-2CE3-D821-CC90-A16F87C662DF}"/>
              </a:ext>
            </a:extLst>
          </p:cNvPr>
          <p:cNvSpPr>
            <a:spLocks noGrp="1"/>
          </p:cNvSpPr>
          <p:nvPr>
            <p:ph type="body" sz="quarter" idx="17"/>
          </p:nvPr>
        </p:nvSpPr>
        <p:spPr/>
        <p:txBody>
          <a:bodyPr/>
          <a:lstStyle/>
          <a:p>
            <a:r>
              <a:rPr lang="nb-NO" dirty="0"/>
              <a:t>Familieforhold</a:t>
            </a:r>
          </a:p>
        </p:txBody>
      </p:sp>
      <p:sp>
        <p:nvSpPr>
          <p:cNvPr id="12" name="Plassholder for tekst 11">
            <a:extLst>
              <a:ext uri="{FF2B5EF4-FFF2-40B4-BE49-F238E27FC236}">
                <a16:creationId xmlns:a16="http://schemas.microsoft.com/office/drawing/2014/main" id="{E585E9B3-1E6A-5EB4-7C1B-BCC1B2DC4967}"/>
              </a:ext>
            </a:extLst>
          </p:cNvPr>
          <p:cNvSpPr>
            <a:spLocks noGrp="1"/>
          </p:cNvSpPr>
          <p:nvPr>
            <p:ph type="body" sz="quarter" idx="18"/>
          </p:nvPr>
        </p:nvSpPr>
        <p:spPr/>
        <p:txBody>
          <a:bodyPr/>
          <a:lstStyle/>
          <a:p>
            <a:r>
              <a:rPr lang="nb-NO" dirty="0"/>
              <a:t>Familie og miljø</a:t>
            </a:r>
          </a:p>
        </p:txBody>
      </p:sp>
    </p:spTree>
    <p:extLst>
      <p:ext uri="{BB962C8B-B14F-4D97-AF65-F5344CB8AC3E}">
        <p14:creationId xmlns:p14="http://schemas.microsoft.com/office/powerpoint/2010/main" val="4125964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F8375-1F9F-0F8F-05C8-CD1468A56213}"/>
            </a:ext>
          </a:extLst>
        </p:cNvPr>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2ACD5AD3-78B1-7BD1-73F9-63A229B7C683}"/>
              </a:ext>
            </a:extLst>
          </p:cNvPr>
          <p:cNvSpPr>
            <a:spLocks noGrp="1"/>
          </p:cNvSpPr>
          <p:nvPr>
            <p:ph type="pic" sz="quarter" idx="13"/>
          </p:nvPr>
        </p:nvSpPr>
        <p:spPr/>
        <p:txBody>
          <a:bodyPr/>
          <a:lstStyle/>
          <a:p>
            <a:endParaRPr lang="nb-NO"/>
          </a:p>
        </p:txBody>
      </p:sp>
      <p:pic>
        <p:nvPicPr>
          <p:cNvPr id="16" name="Plassholder for bilde 15" descr="Et bilde som inneholder Grafikk, grafisk design, design&#10;&#10;KI-generert innhold kan være feil.">
            <a:extLst>
              <a:ext uri="{FF2B5EF4-FFF2-40B4-BE49-F238E27FC236}">
                <a16:creationId xmlns:a16="http://schemas.microsoft.com/office/drawing/2014/main" id="{F52A6E9F-343D-943C-EEA0-86C74CBAB012}"/>
              </a:ext>
            </a:extLst>
          </p:cNvPr>
          <p:cNvPicPr>
            <a:picLocks noGrp="1" noChangeAspect="1"/>
          </p:cNvPicPr>
          <p:nvPr>
            <p:ph type="pic" sz="quarter" idx="12"/>
          </p:nvPr>
        </p:nvPicPr>
        <p:blipFill>
          <a:blip r:embed="rId2"/>
          <a:srcRect/>
          <a:stretch>
            <a:fillRect/>
          </a:stretch>
        </p:blipFill>
        <p:spPr/>
      </p:pic>
      <p:pic>
        <p:nvPicPr>
          <p:cNvPr id="13" name="Plassholder for bilde 12" descr="Et bilde som inneholder Grafikk, lilla, skjermbilde, design&#10;&#10;KI-generert innhold kan være feil.">
            <a:extLst>
              <a:ext uri="{FF2B5EF4-FFF2-40B4-BE49-F238E27FC236}">
                <a16:creationId xmlns:a16="http://schemas.microsoft.com/office/drawing/2014/main" id="{B42E4132-FBC9-ECB7-FE6C-F28DBCA19549}"/>
              </a:ext>
            </a:extLst>
          </p:cNvPr>
          <p:cNvPicPr>
            <a:picLocks noGrp="1" noChangeAspect="1"/>
          </p:cNvPicPr>
          <p:nvPr>
            <p:ph type="pic" sz="quarter" idx="11"/>
          </p:nvPr>
        </p:nvPicPr>
        <p:blipFill>
          <a:blip r:embed="rId3"/>
          <a:srcRect/>
          <a:stretch>
            <a:fillRect/>
          </a:stretch>
        </p:blipFill>
        <p:spPr/>
      </p:pic>
      <p:pic>
        <p:nvPicPr>
          <p:cNvPr id="14" name="Plassholder for bilde 13" descr="Et bilde som inneholder Grafikk, skjermbilde, sirkel, lilla&#10;&#10;KI-generert innhold kan være feil.">
            <a:extLst>
              <a:ext uri="{FF2B5EF4-FFF2-40B4-BE49-F238E27FC236}">
                <a16:creationId xmlns:a16="http://schemas.microsoft.com/office/drawing/2014/main" id="{AD374770-1EAA-D392-BED4-8DF2524E21A2}"/>
              </a:ext>
            </a:extLst>
          </p:cNvPr>
          <p:cNvPicPr>
            <a:picLocks noGrp="1" noChangeAspect="1"/>
          </p:cNvPicPr>
          <p:nvPr>
            <p:ph type="pic" sz="quarter" idx="10"/>
          </p:nvPr>
        </p:nvPicPr>
        <p:blipFill>
          <a:blip r:embed="rId4"/>
          <a:srcRect l="485" r="485"/>
          <a:stretch>
            <a:fillRect/>
          </a:stretch>
        </p:blipFill>
        <p:spPr/>
      </p:pic>
      <p:pic>
        <p:nvPicPr>
          <p:cNvPr id="22" name="Plassholder for bilde 21" descr="Et bilde som inneholder lilla, Grafikk, fiol, Magenta&#10;&#10;KI-generert innhold kan være feil.">
            <a:extLst>
              <a:ext uri="{FF2B5EF4-FFF2-40B4-BE49-F238E27FC236}">
                <a16:creationId xmlns:a16="http://schemas.microsoft.com/office/drawing/2014/main" id="{487EF7AE-0379-8C0C-B780-1DF1C3DA6617}"/>
              </a:ext>
            </a:extLst>
          </p:cNvPr>
          <p:cNvPicPr>
            <a:picLocks noGrp="1" noChangeAspect="1"/>
          </p:cNvPicPr>
          <p:nvPr>
            <p:ph type="pic" sz="quarter" idx="14"/>
          </p:nvPr>
        </p:nvPicPr>
        <p:blipFill>
          <a:blip r:embed="rId5"/>
          <a:srcRect/>
          <a:stretch>
            <a:fillRect/>
          </a:stretch>
        </p:blipFill>
        <p:spPr/>
      </p:pic>
      <p:sp>
        <p:nvSpPr>
          <p:cNvPr id="9" name="Plassholder for bilde 8">
            <a:extLst>
              <a:ext uri="{FF2B5EF4-FFF2-40B4-BE49-F238E27FC236}">
                <a16:creationId xmlns:a16="http://schemas.microsoft.com/office/drawing/2014/main" id="{3C4F6D1A-D188-3400-84AE-0C9CD0D38795}"/>
              </a:ext>
            </a:extLst>
          </p:cNvPr>
          <p:cNvSpPr>
            <a:spLocks noGrp="1"/>
          </p:cNvSpPr>
          <p:nvPr>
            <p:ph type="pic" sz="quarter" idx="15"/>
          </p:nvPr>
        </p:nvSpPr>
        <p:spPr/>
        <p:txBody>
          <a:bodyPr/>
          <a:lstStyle/>
          <a:p>
            <a:endParaRPr lang="nb-NO"/>
          </a:p>
        </p:txBody>
      </p:sp>
      <p:sp>
        <p:nvSpPr>
          <p:cNvPr id="10" name="Plassholder for tekst 9">
            <a:extLst>
              <a:ext uri="{FF2B5EF4-FFF2-40B4-BE49-F238E27FC236}">
                <a16:creationId xmlns:a16="http://schemas.microsoft.com/office/drawing/2014/main" id="{5E40A985-DFB9-8670-C136-5049855024C8}"/>
              </a:ext>
            </a:extLst>
          </p:cNvPr>
          <p:cNvSpPr>
            <a:spLocks noGrp="1"/>
          </p:cNvSpPr>
          <p:nvPr>
            <p:ph type="body" sz="quarter" idx="16"/>
          </p:nvPr>
        </p:nvSpPr>
        <p:spPr/>
        <p:txBody>
          <a:bodyPr/>
          <a:lstStyle/>
          <a:p>
            <a:r>
              <a:rPr lang="nb-NO" dirty="0"/>
              <a:t>Bolig, økonomi og arbeid handler om de sosiale og økonomiske rammene som påvirker barnets oppvekst. Når familier har stabil økonomi, et trygt sted å bo og foreldre i jobb, har barn større sjanse for å få en god oppvekst. Det motsatte kan skape stress i familien, noe som kan gå ut over omsorgen barnet får og føre til vansker med å finne sin plass i samfunnet. Derfor er stabile levekår viktig for å gi barnet en trygg og god oppvekst. </a:t>
            </a:r>
          </a:p>
        </p:txBody>
      </p:sp>
      <p:sp>
        <p:nvSpPr>
          <p:cNvPr id="11" name="Plassholder for tekst 10">
            <a:extLst>
              <a:ext uri="{FF2B5EF4-FFF2-40B4-BE49-F238E27FC236}">
                <a16:creationId xmlns:a16="http://schemas.microsoft.com/office/drawing/2014/main" id="{3D9205C2-194A-D0DC-AD4B-A5466562F611}"/>
              </a:ext>
            </a:extLst>
          </p:cNvPr>
          <p:cNvSpPr>
            <a:spLocks noGrp="1"/>
          </p:cNvSpPr>
          <p:nvPr>
            <p:ph type="body" sz="quarter" idx="17"/>
          </p:nvPr>
        </p:nvSpPr>
        <p:spPr/>
        <p:txBody>
          <a:bodyPr/>
          <a:lstStyle/>
          <a:p>
            <a:r>
              <a:rPr lang="nb-NO" dirty="0"/>
              <a:t>Bolig, økonomi og arbeid</a:t>
            </a:r>
          </a:p>
        </p:txBody>
      </p:sp>
      <p:sp>
        <p:nvSpPr>
          <p:cNvPr id="12" name="Plassholder for tekst 11">
            <a:extLst>
              <a:ext uri="{FF2B5EF4-FFF2-40B4-BE49-F238E27FC236}">
                <a16:creationId xmlns:a16="http://schemas.microsoft.com/office/drawing/2014/main" id="{AA3E8569-6981-E8B0-EC2D-93DDDF48CD8D}"/>
              </a:ext>
            </a:extLst>
          </p:cNvPr>
          <p:cNvSpPr>
            <a:spLocks noGrp="1"/>
          </p:cNvSpPr>
          <p:nvPr>
            <p:ph type="body" sz="quarter" idx="18"/>
          </p:nvPr>
        </p:nvSpPr>
        <p:spPr/>
        <p:txBody>
          <a:bodyPr/>
          <a:lstStyle/>
          <a:p>
            <a:r>
              <a:rPr lang="nb-NO" dirty="0"/>
              <a:t>Familie og miljø</a:t>
            </a:r>
          </a:p>
        </p:txBody>
      </p:sp>
    </p:spTree>
    <p:extLst>
      <p:ext uri="{BB962C8B-B14F-4D97-AF65-F5344CB8AC3E}">
        <p14:creationId xmlns:p14="http://schemas.microsoft.com/office/powerpoint/2010/main" val="26937068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a:extLst>
              <a:ext uri="{FF2B5EF4-FFF2-40B4-BE49-F238E27FC236}">
                <a16:creationId xmlns:a16="http://schemas.microsoft.com/office/drawing/2014/main" id="{8746C2E1-D375-8910-6B12-445D2E212BD3}"/>
              </a:ext>
            </a:extLst>
          </p:cNvPr>
          <p:cNvSpPr>
            <a:spLocks noGrp="1"/>
          </p:cNvSpPr>
          <p:nvPr>
            <p:ph type="title"/>
          </p:nvPr>
        </p:nvSpPr>
        <p:spPr/>
        <p:txBody>
          <a:bodyPr/>
          <a:lstStyle/>
          <a:p>
            <a:r>
              <a:rPr lang="nb-NO" dirty="0"/>
              <a:t>Barnets utvikling</a:t>
            </a:r>
          </a:p>
        </p:txBody>
      </p:sp>
      <p:sp>
        <p:nvSpPr>
          <p:cNvPr id="12" name="Plassholder for tekst 11">
            <a:extLst>
              <a:ext uri="{FF2B5EF4-FFF2-40B4-BE49-F238E27FC236}">
                <a16:creationId xmlns:a16="http://schemas.microsoft.com/office/drawing/2014/main" id="{AE4C91B8-C6F6-E230-6ABE-76755144271D}"/>
              </a:ext>
            </a:extLst>
          </p:cNvPr>
          <p:cNvSpPr>
            <a:spLocks noGrp="1"/>
          </p:cNvSpPr>
          <p:nvPr>
            <p:ph type="body" idx="1"/>
          </p:nvPr>
        </p:nvSpPr>
        <p:spPr>
          <a:xfrm>
            <a:off x="831849" y="4589465"/>
            <a:ext cx="6851651" cy="1500187"/>
          </a:xfrm>
        </p:spPr>
        <p:txBody>
          <a:bodyPr>
            <a:normAutofit/>
          </a:bodyPr>
          <a:lstStyle/>
          <a:p>
            <a:r>
              <a:rPr lang="nb-NO" sz="1600" i="0" dirty="0"/>
              <a:t>Dimensjonen </a:t>
            </a:r>
            <a:r>
              <a:rPr lang="nb-NO" sz="1600" dirty="0"/>
              <a:t>Barnets utvikling</a:t>
            </a:r>
            <a:r>
              <a:rPr lang="nb-NO" sz="1600" i="0" dirty="0"/>
              <a:t> beskriver hva som er viktig for barn og unges utvikling, som god helse, læring, emosjonell- og atferdsmessig utvikling og sosiale relasjoner.</a:t>
            </a:r>
            <a:endParaRPr lang="nb-NO" sz="1600" dirty="0"/>
          </a:p>
        </p:txBody>
      </p:sp>
      <p:pic>
        <p:nvPicPr>
          <p:cNvPr id="13" name="Bilde 12" descr="Et bilde som inneholder Grafikk, kreativitet, kunst, design&#10;&#10;KI-generert innhold kan være feil.">
            <a:extLst>
              <a:ext uri="{FF2B5EF4-FFF2-40B4-BE49-F238E27FC236}">
                <a16:creationId xmlns:a16="http://schemas.microsoft.com/office/drawing/2014/main" id="{0DC86106-FDF3-7ACE-DB38-B29E501CECAE}"/>
              </a:ext>
            </a:extLst>
          </p:cNvPr>
          <p:cNvPicPr>
            <a:picLocks noChangeAspect="1"/>
          </p:cNvPicPr>
          <p:nvPr/>
        </p:nvPicPr>
        <p:blipFill>
          <a:blip r:embed="rId3"/>
          <a:stretch>
            <a:fillRect/>
          </a:stretch>
        </p:blipFill>
        <p:spPr>
          <a:xfrm>
            <a:off x="7683500" y="2489652"/>
            <a:ext cx="3600000" cy="3600000"/>
          </a:xfrm>
          <a:prstGeom prst="rect">
            <a:avLst/>
          </a:prstGeom>
        </p:spPr>
      </p:pic>
    </p:spTree>
    <p:extLst>
      <p:ext uri="{BB962C8B-B14F-4D97-AF65-F5344CB8AC3E}">
        <p14:creationId xmlns:p14="http://schemas.microsoft.com/office/powerpoint/2010/main" val="1910923411"/>
      </p:ext>
    </p:extLst>
  </p:cSld>
  <p:clrMapOvr>
    <a:masterClrMapping/>
  </p:clrMapOvr>
</p:sld>
</file>

<file path=ppt/theme/theme1.xml><?xml version="1.0" encoding="utf-8"?>
<a:theme xmlns:a="http://schemas.openxmlformats.org/drawingml/2006/main" name="BBIS Gult">
  <a:themeElements>
    <a:clrScheme name="Barnets behov i sentrum">
      <a:dk1>
        <a:srgbClr val="16092B"/>
      </a:dk1>
      <a:lt1>
        <a:srgbClr val="FFFBEE"/>
      </a:lt1>
      <a:dk2>
        <a:srgbClr val="340E4A"/>
      </a:dk2>
      <a:lt2>
        <a:srgbClr val="FEF3C9"/>
      </a:lt2>
      <a:accent1>
        <a:srgbClr val="6E26C2"/>
      </a:accent1>
      <a:accent2>
        <a:srgbClr val="FFEDA6"/>
      </a:accent2>
      <a:accent3>
        <a:srgbClr val="E7D8FE"/>
      </a:accent3>
      <a:accent4>
        <a:srgbClr val="A883FE"/>
      </a:accent4>
      <a:accent5>
        <a:srgbClr val="CCB6FF"/>
      </a:accent5>
      <a:accent6>
        <a:srgbClr val="F2EBFF"/>
      </a:accent6>
      <a:hlink>
        <a:srgbClr val="150829"/>
      </a:hlink>
      <a:folHlink>
        <a:srgbClr val="CCB6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BBIS Gult">
  <a:themeElements>
    <a:clrScheme name="Barnets behov i sentrum">
      <a:dk1>
        <a:srgbClr val="16092B"/>
      </a:dk1>
      <a:lt1>
        <a:srgbClr val="FFFBEE"/>
      </a:lt1>
      <a:dk2>
        <a:srgbClr val="340E4A"/>
      </a:dk2>
      <a:lt2>
        <a:srgbClr val="FEF3C9"/>
      </a:lt2>
      <a:accent1>
        <a:srgbClr val="6E26C2"/>
      </a:accent1>
      <a:accent2>
        <a:srgbClr val="FFEDA6"/>
      </a:accent2>
      <a:accent3>
        <a:srgbClr val="E7D8FE"/>
      </a:accent3>
      <a:accent4>
        <a:srgbClr val="A883FE"/>
      </a:accent4>
      <a:accent5>
        <a:srgbClr val="CCB6FF"/>
      </a:accent5>
      <a:accent6>
        <a:srgbClr val="F2EBFF"/>
      </a:accent6>
      <a:hlink>
        <a:srgbClr val="150829"/>
      </a:hlink>
      <a:folHlink>
        <a:srgbClr val="CCB6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095adb-bd80-4842-9e1e-b9a4ad2ac791">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31BF568BDB02A46A8E14B7C139BB7BA" ma:contentTypeVersion="11" ma:contentTypeDescription="Opprett et nytt dokument." ma:contentTypeScope="" ma:versionID="8f19dae622946bb649ccd8ea2d58293b">
  <xsd:schema xmlns:xsd="http://www.w3.org/2001/XMLSchema" xmlns:xs="http://www.w3.org/2001/XMLSchema" xmlns:p="http://schemas.microsoft.com/office/2006/metadata/properties" xmlns:ns2="fc095adb-bd80-4842-9e1e-b9a4ad2ac791" targetNamespace="http://schemas.microsoft.com/office/2006/metadata/properties" ma:root="true" ma:fieldsID="8dfe31656baee9bab1401b65ef24104a" ns2:_="">
    <xsd:import namespace="fc095adb-bd80-4842-9e1e-b9a4ad2ac7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095adb-bd80-4842-9e1e-b9a4ad2ac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emerkelapper" ma:readOnly="false" ma:fieldId="{5cf76f15-5ced-4ddc-b409-7134ff3c332f}" ma:taxonomyMulti="true" ma:sspId="84a74eb9-3929-46be-96a3-c1413c89489a"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EF91EB-BE55-4621-85A3-8CD74EA3F89B}">
  <ds:schemaRefs>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elements/1.1/"/>
    <ds:schemaRef ds:uri="fc095adb-bd80-4842-9e1e-b9a4ad2ac79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C183A94-CFC0-43B1-A6CC-4396F5581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095adb-bd80-4842-9e1e-b9a4ad2ac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41D0F2-A4C2-4451-9C35-F3ECDF753414}">
  <ds:schemaRefs>
    <ds:schemaRef ds:uri="http://schemas.microsoft.com/sharepoint/v3/contenttype/forms"/>
  </ds:schemaRefs>
</ds:datastoreItem>
</file>

<file path=docMetadata/LabelInfo.xml><?xml version="1.0" encoding="utf-8"?>
<clbl:labelList xmlns:clbl="http://schemas.microsoft.com/office/2020/mipLabelMetadata">
  <clbl:label id="{88181f18-e8b3-49ee-90c4-cfe0624ec4f0}" enabled="1" method="Standard" siteId="{a34f6ee5-2cae-4a46-a779-6480cace54ec}" removed="0"/>
</clbl:labelList>
</file>

<file path=docProps/app.xml><?xml version="1.0" encoding="utf-8"?>
<Properties xmlns="http://schemas.openxmlformats.org/officeDocument/2006/extended-properties" xmlns:vt="http://schemas.openxmlformats.org/officeDocument/2006/docPropsVTypes">
  <Template/>
  <TotalTime>60043</TotalTime>
  <Words>1226</Words>
  <Application>Microsoft Macintosh PowerPoint</Application>
  <PresentationFormat>Widescreen</PresentationFormat>
  <Paragraphs>53</Paragraphs>
  <Slides>20</Slides>
  <Notes>5</Notes>
  <HiddenSlides>0</HiddenSlides>
  <MMClips>1</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20</vt:i4>
      </vt:variant>
    </vt:vector>
  </HeadingPairs>
  <TitlesOfParts>
    <vt:vector size="29" baseType="lpstr">
      <vt:lpstr>Aptos</vt:lpstr>
      <vt:lpstr>Arial</vt:lpstr>
      <vt:lpstr>Inter</vt:lpstr>
      <vt:lpstr>Inter Extra Bold</vt:lpstr>
      <vt:lpstr>Nunito</vt:lpstr>
      <vt:lpstr>Nunito Black</vt:lpstr>
      <vt:lpstr>Nunito ExtraBold</vt:lpstr>
      <vt:lpstr>BBIS Gult</vt:lpstr>
      <vt:lpstr>1_BBIS Gult</vt:lpstr>
      <vt:lpstr>Barnets behov i sentrum</vt:lpstr>
      <vt:lpstr>PowerPoint-presentasjon</vt:lpstr>
      <vt:lpstr>PowerPoint-presentasjon</vt:lpstr>
      <vt:lpstr>PowerPoint-presentasjon</vt:lpstr>
      <vt:lpstr>PowerPoint-presentasjon</vt:lpstr>
      <vt:lpstr>Familie og miljø</vt:lpstr>
      <vt:lpstr>PowerPoint-presentasjon</vt:lpstr>
      <vt:lpstr>PowerPoint-presentasjon</vt:lpstr>
      <vt:lpstr>Barnets utvikling</vt:lpstr>
      <vt:lpstr>PowerPoint-presentasjon</vt:lpstr>
      <vt:lpstr>PowerPoint-presentasjon</vt:lpstr>
      <vt:lpstr>PowerPoint-presentasjon</vt:lpstr>
      <vt:lpstr>PowerPoint-presentasjon</vt:lpstr>
      <vt:lpstr>Foreldrenes omsorg</vt:lpstr>
      <vt:lpstr>PowerPoint-presentasjon</vt:lpstr>
      <vt:lpstr>PowerPoint-presentasjon</vt:lpstr>
      <vt:lpstr>PowerPoint-presentasjon</vt:lpstr>
      <vt:lpstr>PowerPoint-presentasjon</vt:lpstr>
      <vt:lpstr>PowerPoint-presentasjon</vt:lpstr>
      <vt:lpstr>Lær mer på barnetsbehovisentrum.no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Håkon Winje</dc:creator>
  <cp:lastModifiedBy>Håkon Winje</cp:lastModifiedBy>
  <cp:revision>2</cp:revision>
  <dcterms:created xsi:type="dcterms:W3CDTF">2025-10-30T08:40:09Z</dcterms:created>
  <dcterms:modified xsi:type="dcterms:W3CDTF">2026-01-26T10:28:34Z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0x010100431BF568BDB02A46A8E14B7C139BB7BA</vt:lpwstr>
  </property>
  <property fmtid="{D5CDD505-2E9C-101B-9397-08002B2CF9AE}" pid="3" name="MediaServiceImageTags">
    <vt:lpwstr/>
  </property>
</Properties>
</file>